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emf" ContentType="image/x-emf"/>
  <Default Extension="mp4" ContentType="video/mp4"/>
  <Default Extension="rels" ContentType="application/vnd.openxmlformats-package.relationships+xml"/>
  <Override PartName="/customXml/itemProps5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3.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9" r:id="rId5"/>
    <p:sldId id="260" r:id="rId6"/>
    <p:sldId id="261" r:id="rId7"/>
    <p:sldId id="263" r:id="rId8"/>
    <p:sldId id="277" r:id="rId9"/>
    <p:sldId id="266" r:id="rId10"/>
    <p:sldId id="285" r:id="rId11"/>
    <p:sldId id="267" r:id="rId12"/>
    <p:sldId id="268" r:id="rId13"/>
    <p:sldId id="276" r:id="rId14"/>
    <p:sldId id="273" r:id="rId15"/>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冯 红娟" initials="冯" lastIdx="14" clrIdx="0"/>
  <p:cmAuthor id="2" name="吴 宗晟" initials="吴" lastIdx="21" clrIdx="1"/>
  <p:cmAuthor id="3" name="chenyuhong" initials="c" lastIdx="5" clrIdx="2"/>
  <p:cmAuthor id="4" name="zghni" initials="z"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8A1F6"/>
    <a:srgbClr val="E6E6E6"/>
    <a:srgbClr val="F4F6FB"/>
    <a:srgbClr val="6888B5"/>
    <a:srgbClr val="476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53.xml"/><Relationship Id="rId21" Type="http://schemas.openxmlformats.org/officeDocument/2006/relationships/customXml" Target="../customXml/item1.xml"/><Relationship Id="rId20" Type="http://schemas.openxmlformats.org/officeDocument/2006/relationships/customXmlProps" Target="../customXml/itemProps52.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文本框 23"/>
          <p:cNvSpPr txBox="1"/>
          <p:nvPr userDrawn="1"/>
        </p:nvSpPr>
        <p:spPr>
          <a:xfrm>
            <a:off x="282831" y="249997"/>
            <a:ext cx="448672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altLang="zh-CN" sz="3200" dirty="0">
                <a:solidFill>
                  <a:schemeClr val="bg1"/>
                </a:soli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Arial" panose="020B0604020202020204" pitchFamily="34" charset="0"/>
              </a:rPr>
              <a:t>1 </a:t>
            </a:r>
            <a:r>
              <a:rPr lang="zh-CN" altLang="en-US" sz="3200" dirty="0">
                <a:solidFill>
                  <a:schemeClr val="bg1"/>
                </a:soli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Arial" panose="020B0604020202020204" pitchFamily="34" charset="0"/>
              </a:rPr>
              <a:t>请插入标题内容</a:t>
            </a:r>
            <a:endParaRPr lang="en-US" altLang="zh-CN" sz="3200" dirty="0">
              <a:solidFill>
                <a:schemeClr val="bg1"/>
              </a:soli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Arial" panose="020B0604020202020204" pitchFamily="34" charset="0"/>
            </a:endParaRPr>
          </a:p>
        </p:txBody>
      </p:sp>
      <p:grpSp>
        <p:nvGrpSpPr>
          <p:cNvPr id="8" name="组合 7"/>
          <p:cNvGrpSpPr/>
          <p:nvPr userDrawn="1"/>
        </p:nvGrpSpPr>
        <p:grpSpPr>
          <a:xfrm>
            <a:off x="282831" y="155727"/>
            <a:ext cx="707253" cy="707253"/>
            <a:chOff x="4100081" y="3027750"/>
            <a:chExt cx="315255" cy="315255"/>
          </a:xfrm>
        </p:grpSpPr>
        <p:sp>
          <p:nvSpPr>
            <p:cNvPr id="9" name="椭圆 8"/>
            <p:cNvSpPr/>
            <p:nvPr/>
          </p:nvSpPr>
          <p:spPr>
            <a:xfrm>
              <a:off x="4100081" y="3027750"/>
              <a:ext cx="315255" cy="315255"/>
            </a:xfrm>
            <a:prstGeom prst="ellipse">
              <a:avLst/>
            </a:prstGeom>
            <a:gradFill flip="none" rotWithShape="1">
              <a:gsLst>
                <a:gs pos="36000">
                  <a:srgbClr val="0062AC">
                    <a:alpha val="50000"/>
                  </a:srgbClr>
                </a:gs>
                <a:gs pos="21000">
                  <a:srgbClr val="01BCFF">
                    <a:alpha val="90000"/>
                  </a:srgbClr>
                </a:gs>
                <a:gs pos="55000">
                  <a:srgbClr val="0062AC">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p:nvSpPr>
          <p:spPr>
            <a:xfrm>
              <a:off x="4193764" y="3121433"/>
              <a:ext cx="127888" cy="127888"/>
            </a:xfrm>
            <a:prstGeom prst="ellipse">
              <a:avLst/>
            </a:prstGeom>
            <a:gradFill flip="none" rotWithShape="1">
              <a:gsLst>
                <a:gs pos="25000">
                  <a:schemeClr val="bg1">
                    <a:alpha val="80000"/>
                  </a:schemeClr>
                </a:gs>
                <a:gs pos="57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4" y="3343728"/>
            <a:ext cx="2437983" cy="2287588"/>
          </a:xfrm>
          <a:custGeom>
            <a:avLst/>
            <a:gdLst>
              <a:gd name="connsiteX0" fmla="*/ 0 w 2437983"/>
              <a:gd name="connsiteY0" fmla="*/ 0 h 2287588"/>
              <a:gd name="connsiteX1" fmla="*/ 2437983 w 2437983"/>
              <a:gd name="connsiteY1" fmla="*/ 0 h 2287588"/>
              <a:gd name="connsiteX2" fmla="*/ 2437983 w 2437983"/>
              <a:gd name="connsiteY2" fmla="*/ 2287588 h 2287588"/>
              <a:gd name="connsiteX3" fmla="*/ 0 w 2437983"/>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3" h="2287588">
                <a:moveTo>
                  <a:pt x="0" y="0"/>
                </a:moveTo>
                <a:lnTo>
                  <a:pt x="2437983" y="0"/>
                </a:lnTo>
                <a:lnTo>
                  <a:pt x="2437983" y="2287588"/>
                </a:lnTo>
                <a:lnTo>
                  <a:pt x="0" y="2287588"/>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542911" y="2026103"/>
            <a:ext cx="2437982" cy="2287588"/>
          </a:xfrm>
          <a:custGeom>
            <a:avLst/>
            <a:gdLst>
              <a:gd name="connsiteX0" fmla="*/ 0 w 2437982"/>
              <a:gd name="connsiteY0" fmla="*/ 0 h 2287588"/>
              <a:gd name="connsiteX1" fmla="*/ 2437982 w 2437982"/>
              <a:gd name="connsiteY1" fmla="*/ 0 h 2287588"/>
              <a:gd name="connsiteX2" fmla="*/ 2437982 w 2437982"/>
              <a:gd name="connsiteY2" fmla="*/ 2287588 h 2287588"/>
              <a:gd name="connsiteX3" fmla="*/ 0 w 2437982"/>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2" h="2287588">
                <a:moveTo>
                  <a:pt x="0" y="0"/>
                </a:moveTo>
                <a:lnTo>
                  <a:pt x="2437982" y="0"/>
                </a:lnTo>
                <a:lnTo>
                  <a:pt x="2437982" y="2287588"/>
                </a:lnTo>
                <a:lnTo>
                  <a:pt x="0" y="2287588"/>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211111" y="3343728"/>
            <a:ext cx="2437983" cy="2287588"/>
          </a:xfrm>
          <a:custGeom>
            <a:avLst/>
            <a:gdLst>
              <a:gd name="connsiteX0" fmla="*/ 0 w 2437983"/>
              <a:gd name="connsiteY0" fmla="*/ 0 h 2287588"/>
              <a:gd name="connsiteX1" fmla="*/ 2437983 w 2437983"/>
              <a:gd name="connsiteY1" fmla="*/ 0 h 2287588"/>
              <a:gd name="connsiteX2" fmla="*/ 2437983 w 2437983"/>
              <a:gd name="connsiteY2" fmla="*/ 2287588 h 2287588"/>
              <a:gd name="connsiteX3" fmla="*/ 0 w 2437983"/>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3" h="2287588">
                <a:moveTo>
                  <a:pt x="0" y="0"/>
                </a:moveTo>
                <a:lnTo>
                  <a:pt x="2437983" y="0"/>
                </a:lnTo>
                <a:lnTo>
                  <a:pt x="2437983" y="2287588"/>
                </a:lnTo>
                <a:lnTo>
                  <a:pt x="0" y="2287588"/>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879307" y="2026103"/>
            <a:ext cx="2437982" cy="2287588"/>
          </a:xfrm>
          <a:custGeom>
            <a:avLst/>
            <a:gdLst>
              <a:gd name="connsiteX0" fmla="*/ 0 w 2437982"/>
              <a:gd name="connsiteY0" fmla="*/ 0 h 2287588"/>
              <a:gd name="connsiteX1" fmla="*/ 2437982 w 2437982"/>
              <a:gd name="connsiteY1" fmla="*/ 0 h 2287588"/>
              <a:gd name="connsiteX2" fmla="*/ 2437982 w 2437982"/>
              <a:gd name="connsiteY2" fmla="*/ 2287588 h 2287588"/>
              <a:gd name="connsiteX3" fmla="*/ 0 w 2437982"/>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2" h="2287588">
                <a:moveTo>
                  <a:pt x="0" y="0"/>
                </a:moveTo>
                <a:lnTo>
                  <a:pt x="2437982" y="0"/>
                </a:lnTo>
                <a:lnTo>
                  <a:pt x="2437982" y="2287588"/>
                </a:lnTo>
                <a:lnTo>
                  <a:pt x="0" y="228758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tags" Target="../tags/tag2.xml"/><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tags" Target="../tags/tag49.xml"/><Relationship Id="rId1" Type="http://schemas.openxmlformats.org/officeDocument/2006/relationships/tags" Target="../tags/tag48.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tags" Target="../tags/tag51.xml"/><Relationship Id="rId3" Type="http://schemas.openxmlformats.org/officeDocument/2006/relationships/image" Target="../media/image3.png"/><Relationship Id="rId2" Type="http://schemas.openxmlformats.org/officeDocument/2006/relationships/tags" Target="../tags/tag50.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6" Type="http://schemas.openxmlformats.org/officeDocument/2006/relationships/slideLayout" Target="../slideLayouts/slideLayout1.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7.jpeg"/><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tags" Target="../tags/tag24.xml"/><Relationship Id="rId3" Type="http://schemas.microsoft.com/office/2007/relationships/media" Target="file:///C:\Users\Administrator\Desktop\1699434609687.mp4" TargetMode="External"/><Relationship Id="rId2" Type="http://schemas.openxmlformats.org/officeDocument/2006/relationships/video" Target="file:///C:\Users\Administrator\Desktop\1699434609687.mp4" TargetMode="External"/><Relationship Id="rId1" Type="http://schemas.openxmlformats.org/officeDocument/2006/relationships/tags" Target="../tags/tag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tags" Target="../tags/tag26.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9" Type="http://schemas.openxmlformats.org/officeDocument/2006/relationships/image" Target="../media/image13.jpeg"/><Relationship Id="rId8" Type="http://schemas.microsoft.com/office/2007/relationships/hdphoto" Target="../media/image12.wdp"/><Relationship Id="rId7" Type="http://schemas.openxmlformats.org/officeDocument/2006/relationships/image" Target="../media/image11.png"/><Relationship Id="rId6" Type="http://schemas.openxmlformats.org/officeDocument/2006/relationships/tags" Target="../tags/tag31.xml"/><Relationship Id="rId5" Type="http://schemas.openxmlformats.org/officeDocument/2006/relationships/image" Target="../media/image10.png"/><Relationship Id="rId4" Type="http://schemas.openxmlformats.org/officeDocument/2006/relationships/tags" Target="../tags/tag30.xml"/><Relationship Id="rId34" Type="http://schemas.openxmlformats.org/officeDocument/2006/relationships/slideLayout" Target="../slideLayouts/slideLayout2.xml"/><Relationship Id="rId33" Type="http://schemas.openxmlformats.org/officeDocument/2006/relationships/tags" Target="../tags/tag47.xml"/><Relationship Id="rId32" Type="http://schemas.openxmlformats.org/officeDocument/2006/relationships/image" Target="../media/image19.png"/><Relationship Id="rId31" Type="http://schemas.openxmlformats.org/officeDocument/2006/relationships/tags" Target="../tags/tag46.xml"/><Relationship Id="rId30" Type="http://schemas.microsoft.com/office/2007/relationships/media" Target="../media/media1.mp4"/><Relationship Id="rId3" Type="http://schemas.openxmlformats.org/officeDocument/2006/relationships/tags" Target="../tags/tag29.xml"/><Relationship Id="rId29" Type="http://schemas.openxmlformats.org/officeDocument/2006/relationships/video" Target="../media/media1.mp4"/><Relationship Id="rId28" Type="http://schemas.openxmlformats.org/officeDocument/2006/relationships/tags" Target="../tags/tag45.xml"/><Relationship Id="rId27" Type="http://schemas.openxmlformats.org/officeDocument/2006/relationships/image" Target="../media/image18.png"/><Relationship Id="rId26" Type="http://schemas.openxmlformats.org/officeDocument/2006/relationships/tags" Target="../tags/tag44.xml"/><Relationship Id="rId25" Type="http://schemas.openxmlformats.org/officeDocument/2006/relationships/image" Target="../media/image17.png"/><Relationship Id="rId24" Type="http://schemas.openxmlformats.org/officeDocument/2006/relationships/tags" Target="../tags/tag43.xml"/><Relationship Id="rId23" Type="http://schemas.openxmlformats.org/officeDocument/2006/relationships/image" Target="../media/image16.png"/><Relationship Id="rId22" Type="http://schemas.openxmlformats.org/officeDocument/2006/relationships/tags" Target="../tags/tag42.xml"/><Relationship Id="rId21" Type="http://schemas.openxmlformats.org/officeDocument/2006/relationships/image" Target="../media/image15.png"/><Relationship Id="rId20" Type="http://schemas.openxmlformats.org/officeDocument/2006/relationships/tags" Target="../tags/tag41.xml"/><Relationship Id="rId2" Type="http://schemas.openxmlformats.org/officeDocument/2006/relationships/tags" Target="../tags/tag28.xml"/><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14.emf"/><Relationship Id="rId10" Type="http://schemas.openxmlformats.org/officeDocument/2006/relationships/tags" Target="../tags/tag32.xml"/><Relationship Id="rId1"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https://photo-static-api.fotomore.com/creative/vcg/veer/400/new/VCG41N815188652.jpg?uid=386&amp;timestamp=1698326153&amp;sign=8e1fa41d31abdda92dd3460f8f41ee81" descr="&amp;pky270_sjzg_VCG41N815188652&amp;"/>
          <p:cNvPicPr>
            <a:picLocks noChangeAspect="1"/>
          </p:cNvPicPr>
          <p:nvPr/>
        </p:nvPicPr>
        <p:blipFill>
          <a:blip r:embed="rId1">
            <a:alphaModFix amt="87000"/>
          </a:blip>
          <a:srcRect t="7802" b="7802"/>
          <a:stretch>
            <a:fillRect/>
          </a:stretch>
        </p:blipFill>
        <p:spPr>
          <a:xfrm>
            <a:off x="0" y="0"/>
            <a:ext cx="12192000" cy="6858000"/>
          </a:xfrm>
          <a:prstGeom prst="rect">
            <a:avLst/>
          </a:prstGeom>
          <a:effectLst>
            <a:softEdge rad="177800"/>
          </a:effectLst>
        </p:spPr>
      </p:pic>
      <p:cxnSp>
        <p:nvCxnSpPr>
          <p:cNvPr id="8" name="直接连接符 7"/>
          <p:cNvCxnSpPr/>
          <p:nvPr/>
        </p:nvCxnSpPr>
        <p:spPr>
          <a:xfrm>
            <a:off x="2478472" y="-567700"/>
            <a:ext cx="12031" cy="263491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494030" y="2043096"/>
            <a:ext cx="295976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4831" y="3075834"/>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62473" y="5284736"/>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5096" y="3653488"/>
            <a:ext cx="4126833" cy="158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807080" y="4455728"/>
            <a:ext cx="0" cy="3429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772333" y="4455762"/>
            <a:ext cx="4419601" cy="1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descr="7b0a2020202022776f7264617274223a20227b5c2269645c223a32353030313338392c5c227469645c223a5c225c227d220a7d0a"/>
          <p:cNvSpPr txBox="1"/>
          <p:nvPr/>
        </p:nvSpPr>
        <p:spPr>
          <a:xfrm>
            <a:off x="3863204" y="3099882"/>
            <a:ext cx="4023360" cy="706755"/>
          </a:xfrm>
          <a:prstGeom prst="rect">
            <a:avLst/>
          </a:prstGeom>
          <a:noFill/>
        </p:spPr>
        <p:txBody>
          <a:bodyPr wrap="none" rtlCol="0">
            <a:spAutoFit/>
          </a:bodyPr>
          <a:lstStyle/>
          <a:p>
            <a:pPr algn="l"/>
            <a:r>
              <a:rPr lang="zh-CN" altLang="en-US" sz="4000" b="1" spc="300" dirty="0" smtClean="0">
                <a:ln w="3419">
                  <a:solidFill>
                    <a:srgbClr val="FFFFFF"/>
                  </a:solidFill>
                  <a:prstDash val="solid"/>
                </a:ln>
                <a:solidFill>
                  <a:srgbClr val="333333"/>
                </a:solidFill>
                <a:effectLst>
                  <a:glow rad="9769">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rPr>
              <a:t>答辩人：方光贤</a:t>
            </a:r>
            <a:endParaRPr lang="zh-CN" altLang="en-US" sz="4000" b="1" spc="300" dirty="0" smtClean="0">
              <a:ln w="3419">
                <a:solidFill>
                  <a:srgbClr val="FFFFFF"/>
                </a:solidFill>
                <a:prstDash val="solid"/>
              </a:ln>
              <a:solidFill>
                <a:srgbClr val="333333"/>
              </a:solidFill>
              <a:effectLst>
                <a:glow rad="9769">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endParaRPr>
          </a:p>
        </p:txBody>
      </p:sp>
      <p:grpSp>
        <p:nvGrpSpPr>
          <p:cNvPr id="71" name="组合 70"/>
          <p:cNvGrpSpPr/>
          <p:nvPr/>
        </p:nvGrpSpPr>
        <p:grpSpPr>
          <a:xfrm rot="15780000">
            <a:off x="-168510" y="4302838"/>
            <a:ext cx="3196963" cy="3132367"/>
            <a:chOff x="-241322" y="-198407"/>
            <a:chExt cx="2400407" cy="2397341"/>
          </a:xfrm>
        </p:grpSpPr>
        <p:grpSp>
          <p:nvGrpSpPr>
            <p:cNvPr id="72" name="组合 71"/>
            <p:cNvGrpSpPr/>
            <p:nvPr/>
          </p:nvGrpSpPr>
          <p:grpSpPr>
            <a:xfrm>
              <a:off x="112549" y="124482"/>
              <a:ext cx="2046536" cy="2074452"/>
              <a:chOff x="-39851" y="-27918"/>
              <a:chExt cx="2046536" cy="2074452"/>
            </a:xfrm>
          </p:grpSpPr>
          <p:cxnSp>
            <p:nvCxnSpPr>
              <p:cNvPr id="80" name="直接连接符 79"/>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241322" y="-198407"/>
              <a:ext cx="2304737" cy="2336175"/>
              <a:chOff x="-39851" y="-27918"/>
              <a:chExt cx="2046536" cy="2074452"/>
            </a:xfrm>
          </p:grpSpPr>
          <p:cxnSp>
            <p:nvCxnSpPr>
              <p:cNvPr id="74" name="直接连接符 73"/>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 name="文本框 3" descr="7b0a2020202022776f7264617274223a20227b5c2269645c223a32353030313338392c5c227469645c223a5c225c227d220a7d0a"/>
          <p:cNvSpPr txBox="1"/>
          <p:nvPr/>
        </p:nvSpPr>
        <p:spPr>
          <a:xfrm>
            <a:off x="2407920" y="1254760"/>
            <a:ext cx="9189720" cy="1445260"/>
          </a:xfrm>
          <a:prstGeom prst="rect">
            <a:avLst/>
          </a:prstGeom>
          <a:noFill/>
        </p:spPr>
        <p:txBody>
          <a:bodyPr wrap="square" rtlCol="0">
            <a:spAutoFit/>
          </a:bodyPr>
          <a:p>
            <a:r>
              <a:rPr lang="en-US" altLang="zh-CN" sz="8800" b="1">
                <a:ln w="18806">
                  <a:solidFill>
                    <a:srgbClr val="FFFFFF"/>
                  </a:solidFill>
                  <a:prstDash val="solid"/>
                </a:ln>
                <a:solidFill>
                  <a:srgbClr val="333333"/>
                </a:solidFill>
                <a:effectLst>
                  <a:glow rad="53731">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rPr>
              <a:t>Student Buddy</a:t>
            </a:r>
            <a:endParaRPr lang="en-US" altLang="zh-CN" sz="8800" b="1">
              <a:ln w="18806">
                <a:solidFill>
                  <a:srgbClr val="FFFFFF"/>
                </a:solidFill>
                <a:prstDash val="solid"/>
              </a:ln>
              <a:solidFill>
                <a:srgbClr val="333333"/>
              </a:solidFill>
              <a:effectLst>
                <a:glow rad="53731">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endParaRPr>
          </a:p>
        </p:txBody>
      </p:sp>
      <p:pic>
        <p:nvPicPr>
          <p:cNvPr id="27" name="图片 2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355022" y="150832"/>
            <a:ext cx="746968" cy="746968"/>
          </a:xfrm>
          <a:prstGeom prst="rect">
            <a:avLst/>
          </a:prstGeom>
        </p:spPr>
      </p:pic>
      <p:pic>
        <p:nvPicPr>
          <p:cNvPr id="28" name="图片 27"/>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211970" y="269359"/>
            <a:ext cx="1296454" cy="547102"/>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7"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ppt_x</p:attrName>
                                        </p:attrNameLst>
                                      </p:cBhvr>
                                      <p:tavLst>
                                        <p:tav tm="0">
                                          <p:val>
                                            <p:strVal val="#ppt_x-#ppt_w/2"/>
                                          </p:val>
                                        </p:tav>
                                        <p:tav tm="100000">
                                          <p:val>
                                            <p:strVal val="#ppt_x"/>
                                          </p:val>
                                        </p:tav>
                                      </p:tavLst>
                                    </p:anim>
                                    <p:anim calcmode="lin" valueType="num">
                                      <p:cBhvr>
                                        <p:cTn id="15" dur="500" fill="hold"/>
                                        <p:tgtEl>
                                          <p:spTgt spid="14"/>
                                        </p:tgtEl>
                                        <p:attrNameLst>
                                          <p:attrName>ppt_y</p:attrName>
                                        </p:attrNameLst>
                                      </p:cBhvr>
                                      <p:tavLst>
                                        <p:tav tm="0">
                                          <p:val>
                                            <p:strVal val="#ppt_y"/>
                                          </p:val>
                                        </p:tav>
                                        <p:tav tm="100000">
                                          <p:val>
                                            <p:strVal val="#ppt_y"/>
                                          </p:val>
                                        </p:tav>
                                      </p:tavLst>
                                    </p:anim>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ppt_x</p:attrName>
                                        </p:attrNameLst>
                                      </p:cBhvr>
                                      <p:tavLst>
                                        <p:tav tm="0">
                                          <p:val>
                                            <p:strVal val="#ppt_x+#ppt_w/2"/>
                                          </p:val>
                                        </p:tav>
                                        <p:tav tm="100000">
                                          <p:val>
                                            <p:strVal val="#ppt_x"/>
                                          </p:val>
                                        </p:tav>
                                      </p:tavLst>
                                    </p:anim>
                                    <p:anim calcmode="lin" valueType="num">
                                      <p:cBhvr>
                                        <p:cTn id="21" dur="500" fill="hold"/>
                                        <p:tgtEl>
                                          <p:spTgt spid="13"/>
                                        </p:tgtEl>
                                        <p:attrNameLst>
                                          <p:attrName>ppt_y</p:attrName>
                                        </p:attrNameLst>
                                      </p:cBhvr>
                                      <p:tavLst>
                                        <p:tav tm="0">
                                          <p:val>
                                            <p:strVal val="#ppt_y"/>
                                          </p:val>
                                        </p:tav>
                                        <p:tav tm="100000">
                                          <p:val>
                                            <p:strVal val="#ppt_y"/>
                                          </p:val>
                                        </p:tav>
                                      </p:tavLst>
                                    </p:anim>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strVal val="#ppt_h"/>
                                          </p:val>
                                        </p:tav>
                                        <p:tav tm="100000">
                                          <p:val>
                                            <p:strVal val="#ppt_h"/>
                                          </p:val>
                                        </p:tav>
                                      </p:tavLst>
                                    </p:anim>
                                  </p:childTnLst>
                                </p:cTn>
                              </p:par>
                              <p:par>
                                <p:cTn id="24" presetID="17" presetClass="entr" presetSubtype="8"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ppt_x</p:attrName>
                                        </p:attrNameLst>
                                      </p:cBhvr>
                                      <p:tavLst>
                                        <p:tav tm="0">
                                          <p:val>
                                            <p:strVal val="#ppt_x-#ppt_w/2"/>
                                          </p:val>
                                        </p:tav>
                                        <p:tav tm="100000">
                                          <p:val>
                                            <p:strVal val="#ppt_x"/>
                                          </p:val>
                                        </p:tav>
                                      </p:tavLst>
                                    </p:anim>
                                    <p:anim calcmode="lin" valueType="num">
                                      <p:cBhvr>
                                        <p:cTn id="27" dur="500" fill="hold"/>
                                        <p:tgtEl>
                                          <p:spTgt spid="10"/>
                                        </p:tgtEl>
                                        <p:attrNameLst>
                                          <p:attrName>ppt_y</p:attrName>
                                        </p:attrNameLst>
                                      </p:cBhvr>
                                      <p:tavLst>
                                        <p:tav tm="0">
                                          <p:val>
                                            <p:strVal val="#ppt_y"/>
                                          </p:val>
                                        </p:tav>
                                        <p:tav tm="100000">
                                          <p:val>
                                            <p:strVal val="#ppt_y"/>
                                          </p:val>
                                        </p:tav>
                                      </p:tavLst>
                                    </p:anim>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strVal val="#ppt_h"/>
                                          </p:val>
                                        </p:tav>
                                        <p:tav tm="100000">
                                          <p:val>
                                            <p:strVal val="#ppt_h"/>
                                          </p:val>
                                        </p:tav>
                                      </p:tavLst>
                                    </p:anim>
                                  </p:childTnLst>
                                </p:cTn>
                              </p:par>
                              <p:par>
                                <p:cTn id="30" presetID="17" presetClass="entr" presetSubtype="4"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ppt_h/2"/>
                                          </p:val>
                                        </p:tav>
                                        <p:tav tm="100000">
                                          <p:val>
                                            <p:strVal val="#ppt_y"/>
                                          </p:val>
                                        </p:tav>
                                      </p:tavLst>
                                    </p:anim>
                                    <p:anim calcmode="lin" valueType="num">
                                      <p:cBhvr>
                                        <p:cTn id="34" dur="500" fill="hold"/>
                                        <p:tgtEl>
                                          <p:spTgt spid="16"/>
                                        </p:tgtEl>
                                        <p:attrNameLst>
                                          <p:attrName>ppt_w</p:attrName>
                                        </p:attrNameLst>
                                      </p:cBhvr>
                                      <p:tavLst>
                                        <p:tav tm="0">
                                          <p:val>
                                            <p:strVal val="#ppt_w"/>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childTnLst>
                                </p:cTn>
                              </p:par>
                              <p:par>
                                <p:cTn id="36" presetID="17" presetClass="entr" presetSubtype="2"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ppt_x</p:attrName>
                                        </p:attrNameLst>
                                      </p:cBhvr>
                                      <p:tavLst>
                                        <p:tav tm="0">
                                          <p:val>
                                            <p:strVal val="#ppt_x+#ppt_w/2"/>
                                          </p:val>
                                        </p:tav>
                                        <p:tav tm="100000">
                                          <p:val>
                                            <p:strVal val="#ppt_x"/>
                                          </p:val>
                                        </p:tav>
                                      </p:tavLst>
                                    </p:anim>
                                    <p:anim calcmode="lin" valueType="num">
                                      <p:cBhvr>
                                        <p:cTn id="39" dur="500" fill="hold"/>
                                        <p:tgtEl>
                                          <p:spTgt spid="20"/>
                                        </p:tgtEl>
                                        <p:attrNameLst>
                                          <p:attrName>ppt_y</p:attrName>
                                        </p:attrNameLst>
                                      </p:cBhvr>
                                      <p:tavLst>
                                        <p:tav tm="0">
                                          <p:val>
                                            <p:strVal val="#ppt_y"/>
                                          </p:val>
                                        </p:tav>
                                        <p:tav tm="100000">
                                          <p:val>
                                            <p:strVal val="#ppt_y"/>
                                          </p:val>
                                        </p:tav>
                                      </p:tavLst>
                                    </p:anim>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strVal val="#ppt_h"/>
                                          </p:val>
                                        </p:tav>
                                        <p:tav tm="100000">
                                          <p:val>
                                            <p:strVal val="#ppt_h"/>
                                          </p:val>
                                        </p:tav>
                                      </p:tavLst>
                                    </p:anim>
                                  </p:childTnLst>
                                </p:cTn>
                              </p:par>
                              <p:par>
                                <p:cTn id="42" presetID="14" presetClass="entr" presetSubtype="10"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randombar(horizontal)">
                                      <p:cBhvr>
                                        <p:cTn id="44" dur="750"/>
                                        <p:tgtEl>
                                          <p:spTgt spid="71"/>
                                        </p:tgtEl>
                                      </p:cBhvr>
                                    </p:animEffect>
                                  </p:childTnLst>
                                </p:cTn>
                              </p:par>
                            </p:childTnLst>
                          </p:cTn>
                        </p:par>
                        <p:par>
                          <p:cTn id="45" fill="hold">
                            <p:stCondLst>
                              <p:cond delay="1500"/>
                            </p:stCondLst>
                            <p:childTnLst>
                              <p:par>
                                <p:cTn id="46" presetID="20" presetClass="entr" presetSubtype="0" fill="hold" grpId="0" nodeType="after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edge">
                                      <p:cBhvr>
                                        <p:cTn id="48"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ttps://photo-static-api.fotomore.com/creative/vcg/veer/400/new/VCG41N174195784.jpg?uid=386&amp;timestamp=1698335431&amp;sign=01e36764f8eef702f968bb0aded4986d" descr="&amp;pky290_sjzg_VCG41N174195784&amp;"/>
          <p:cNvPicPr>
            <a:picLocks noChangeAspect="1"/>
          </p:cNvPicPr>
          <p:nvPr/>
        </p:nvPicPr>
        <p:blipFill>
          <a:blip r:embed="rId1"/>
          <a:srcRect l="8684" r="8684"/>
          <a:stretch>
            <a:fillRect/>
          </a:stretch>
        </p:blipFill>
        <p:spPr>
          <a:xfrm>
            <a:off x="0" y="-3401695"/>
            <a:ext cx="12192000" cy="10464800"/>
          </a:xfrm>
          <a:prstGeom prst="rect">
            <a:avLst/>
          </a:prstGeom>
        </p:spPr>
      </p:pic>
      <p:sp>
        <p:nvSpPr>
          <p:cNvPr id="9" name="文本框 8"/>
          <p:cNvSpPr txBox="1"/>
          <p:nvPr/>
        </p:nvSpPr>
        <p:spPr>
          <a:xfrm>
            <a:off x="947420" y="3338195"/>
            <a:ext cx="10297160" cy="2276475"/>
          </a:xfrm>
          <a:prstGeom prst="rect">
            <a:avLst/>
          </a:prstGeom>
          <a:noFill/>
        </p:spPr>
        <p:txBody>
          <a:bodyPr wrap="square" rtlCol="0">
            <a:spAutoFit/>
          </a:bodyPr>
          <a:p>
            <a:pPr algn="ctr"/>
            <a:r>
              <a:rPr lang="en-US" altLang="zh-CN" sz="8800" b="1">
                <a:solidFill>
                  <a:schemeClr val="bg1"/>
                </a:solidFill>
                <a:latin typeface="微软雅黑" panose="020B0503020204020204" charset="-122"/>
                <a:ea typeface="微软雅黑" panose="020B0503020204020204" charset="-122"/>
                <a:cs typeface="微软雅黑" panose="020B0503020204020204" charset="-122"/>
              </a:rPr>
              <a:t>Part4  </a:t>
            </a:r>
            <a:endParaRPr lang="en-US" altLang="zh-CN" sz="88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5400" b="1">
                <a:solidFill>
                  <a:schemeClr val="bg1"/>
                </a:solidFill>
                <a:latin typeface="+mj-lt"/>
                <a:ea typeface="楷体" panose="02010609060101010101" charset="-122"/>
                <a:cs typeface="+mj-lt"/>
                <a:sym typeface="+mn-ea"/>
              </a:rPr>
              <a:t>Group members work assignment</a:t>
            </a:r>
            <a:endParaRPr lang="en-US" altLang="zh-CN" sz="5400" b="1">
              <a:solidFill>
                <a:schemeClr val="bg1"/>
              </a:solidFill>
              <a:latin typeface="+mj-lt"/>
              <a:ea typeface="楷体" panose="02010609060101010101" charset="-122"/>
              <a:cs typeface="+mj-lt"/>
              <a:sym typeface="+mn-ea"/>
            </a:endParaRPr>
          </a:p>
        </p:txBody>
      </p:sp>
    </p:spTree>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B"/>
        </a:solidFill>
        <a:effectLst/>
      </p:bgPr>
    </p:bg>
    <p:spTree>
      <p:nvGrpSpPr>
        <p:cNvPr id="1" name=""/>
        <p:cNvGrpSpPr/>
        <p:nvPr/>
      </p:nvGrpSpPr>
      <p:grpSpPr>
        <a:xfrm>
          <a:off x="0" y="0"/>
          <a:ext cx="0" cy="0"/>
          <a:chOff x="0" y="0"/>
          <a:chExt cx="0" cy="0"/>
        </a:xfrm>
      </p:grpSpPr>
      <p:sp>
        <p:nvSpPr>
          <p:cNvPr id="17" name="矩形 16"/>
          <p:cNvSpPr/>
          <p:nvPr>
            <p:custDataLst>
              <p:tags r:id="rId1"/>
            </p:custDataLst>
          </p:nvPr>
        </p:nvSpPr>
        <p:spPr>
          <a:xfrm>
            <a:off x="-1" y="196719"/>
            <a:ext cx="270589" cy="419100"/>
          </a:xfrm>
          <a:prstGeom prst="rect">
            <a:avLst/>
          </a:prstGeom>
          <a:solidFill>
            <a:srgbClr val="2F5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396875" y="196850"/>
            <a:ext cx="5662930" cy="829945"/>
          </a:xfrm>
          <a:prstGeom prst="rect">
            <a:avLst/>
          </a:prstGeom>
          <a:noFill/>
        </p:spPr>
        <p:txBody>
          <a:bodyPr wrap="square" rtlCol="0" anchor="t">
            <a:spAutoFit/>
          </a:bodyPr>
          <a:p>
            <a:r>
              <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Group members work assignment</a:t>
            </a:r>
            <a:endPar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a:p>
            <a:endPar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p:txBody>
      </p:sp>
      <p:pic>
        <p:nvPicPr>
          <p:cNvPr id="3" name="图片 1"/>
          <p:cNvPicPr>
            <a:picLocks noChangeAspect="1"/>
          </p:cNvPicPr>
          <p:nvPr>
            <p:custDataLst>
              <p:tags r:id="rId2"/>
            </p:custDataLst>
          </p:nvPr>
        </p:nvPicPr>
        <p:blipFill>
          <a:blip r:embed="rId3"/>
          <a:stretch>
            <a:fillRect/>
          </a:stretch>
        </p:blipFill>
        <p:spPr>
          <a:xfrm>
            <a:off x="1137920" y="1101090"/>
            <a:ext cx="9381490" cy="4425950"/>
          </a:xfrm>
          <a:prstGeom prst="rect">
            <a:avLst/>
          </a:prstGeom>
          <a:noFill/>
          <a:ln>
            <a:noFill/>
          </a:ln>
        </p:spPr>
      </p:pic>
    </p:spTree>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ttps://photo-static-api.fotomore.com/creative/vcg/veer/400/new/VCG41N815188652.jpg?uid=386&amp;timestamp=1698326153&amp;sign=8e1fa41d31abdda92dd3460f8f41ee81" descr="&amp;pky270_sjzg_VCG41N815188652&amp;"/>
          <p:cNvPicPr>
            <a:picLocks noChangeAspect="1"/>
          </p:cNvPicPr>
          <p:nvPr/>
        </p:nvPicPr>
        <p:blipFill>
          <a:blip r:embed="rId1">
            <a:alphaModFix amt="87000"/>
          </a:blip>
          <a:srcRect t="7802" b="7802"/>
          <a:stretch>
            <a:fillRect/>
          </a:stretch>
        </p:blipFill>
        <p:spPr>
          <a:xfrm>
            <a:off x="0" y="0"/>
            <a:ext cx="12192000" cy="6858000"/>
          </a:xfrm>
          <a:prstGeom prst="rect">
            <a:avLst/>
          </a:prstGeom>
          <a:effectLst>
            <a:softEdge rad="177800"/>
          </a:effectLst>
        </p:spPr>
      </p:pic>
      <p:cxnSp>
        <p:nvCxnSpPr>
          <p:cNvPr id="10" name="直接连接符 9"/>
          <p:cNvCxnSpPr/>
          <p:nvPr/>
        </p:nvCxnSpPr>
        <p:spPr>
          <a:xfrm flipH="1">
            <a:off x="-494030" y="2043096"/>
            <a:ext cx="295976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4831" y="3075834"/>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62473" y="5284736"/>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5096" y="3653488"/>
            <a:ext cx="4126833" cy="158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807080" y="4455728"/>
            <a:ext cx="0" cy="3429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772333" y="4455762"/>
            <a:ext cx="4419601" cy="1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descr="7b0a2020202022776f7264617274223a20227b5c2269645c223a32353030313338392c5c227469645c223a5c225c227d220a7d0a"/>
          <p:cNvSpPr txBox="1"/>
          <p:nvPr/>
        </p:nvSpPr>
        <p:spPr>
          <a:xfrm>
            <a:off x="3524250" y="2593975"/>
            <a:ext cx="9189720" cy="1445260"/>
          </a:xfrm>
          <a:prstGeom prst="rect">
            <a:avLst/>
          </a:prstGeom>
          <a:noFill/>
        </p:spPr>
        <p:txBody>
          <a:bodyPr wrap="square" rtlCol="0">
            <a:spAutoFit/>
          </a:bodyPr>
          <a:p>
            <a:r>
              <a:rPr lang="zh-CN" altLang="en-US" sz="8800" b="1">
                <a:ln w="18806">
                  <a:solidFill>
                    <a:srgbClr val="FFFFFF"/>
                  </a:solidFill>
                  <a:prstDash val="solid"/>
                </a:ln>
                <a:solidFill>
                  <a:srgbClr val="333333"/>
                </a:solidFill>
                <a:effectLst>
                  <a:glow rad="53731">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rPr>
              <a:t>谢谢</a:t>
            </a:r>
            <a:r>
              <a:rPr lang="zh-CN" altLang="en-US" sz="8800" b="1">
                <a:ln w="18806">
                  <a:solidFill>
                    <a:srgbClr val="FFFFFF"/>
                  </a:solidFill>
                  <a:prstDash val="solid"/>
                </a:ln>
                <a:solidFill>
                  <a:srgbClr val="333333"/>
                </a:solidFill>
                <a:effectLst>
                  <a:glow rad="53731">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rPr>
              <a:t>观看</a:t>
            </a:r>
            <a:endParaRPr lang="zh-CN" altLang="en-US" sz="8800" b="1">
              <a:ln w="18806">
                <a:solidFill>
                  <a:srgbClr val="FFFFFF"/>
                </a:solidFill>
                <a:prstDash val="solid"/>
              </a:ln>
              <a:solidFill>
                <a:srgbClr val="333333"/>
              </a:solidFill>
              <a:effectLst>
                <a:glow rad="53731">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endParaRPr>
          </a:p>
        </p:txBody>
      </p:sp>
      <p:pic>
        <p:nvPicPr>
          <p:cNvPr id="3" name="图片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355022" y="150832"/>
            <a:ext cx="746968" cy="746968"/>
          </a:xfrm>
          <a:prstGeom prst="rect">
            <a:avLst/>
          </a:prstGeom>
        </p:spPr>
      </p:pic>
      <p:pic>
        <p:nvPicPr>
          <p:cNvPr id="5" name="图片 4"/>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211970" y="269359"/>
            <a:ext cx="1296454" cy="547102"/>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7"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ppt_x</p:attrName>
                                        </p:attrNameLst>
                                      </p:cBhvr>
                                      <p:tavLst>
                                        <p:tav tm="0">
                                          <p:val>
                                            <p:strVal val="#ppt_x-#ppt_w/2"/>
                                          </p:val>
                                        </p:tav>
                                        <p:tav tm="100000">
                                          <p:val>
                                            <p:strVal val="#ppt_x"/>
                                          </p:val>
                                        </p:tav>
                                      </p:tavLst>
                                    </p:anim>
                                    <p:anim calcmode="lin" valueType="num">
                                      <p:cBhvr>
                                        <p:cTn id="15" dur="500" fill="hold"/>
                                        <p:tgtEl>
                                          <p:spTgt spid="14"/>
                                        </p:tgtEl>
                                        <p:attrNameLst>
                                          <p:attrName>ppt_y</p:attrName>
                                        </p:attrNameLst>
                                      </p:cBhvr>
                                      <p:tavLst>
                                        <p:tav tm="0">
                                          <p:val>
                                            <p:strVal val="#ppt_y"/>
                                          </p:val>
                                        </p:tav>
                                        <p:tav tm="100000">
                                          <p:val>
                                            <p:strVal val="#ppt_y"/>
                                          </p:val>
                                        </p:tav>
                                      </p:tavLst>
                                    </p:anim>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ppt_x</p:attrName>
                                        </p:attrNameLst>
                                      </p:cBhvr>
                                      <p:tavLst>
                                        <p:tav tm="0">
                                          <p:val>
                                            <p:strVal val="#ppt_x+#ppt_w/2"/>
                                          </p:val>
                                        </p:tav>
                                        <p:tav tm="100000">
                                          <p:val>
                                            <p:strVal val="#ppt_x"/>
                                          </p:val>
                                        </p:tav>
                                      </p:tavLst>
                                    </p:anim>
                                    <p:anim calcmode="lin" valueType="num">
                                      <p:cBhvr>
                                        <p:cTn id="21" dur="500" fill="hold"/>
                                        <p:tgtEl>
                                          <p:spTgt spid="13"/>
                                        </p:tgtEl>
                                        <p:attrNameLst>
                                          <p:attrName>ppt_y</p:attrName>
                                        </p:attrNameLst>
                                      </p:cBhvr>
                                      <p:tavLst>
                                        <p:tav tm="0">
                                          <p:val>
                                            <p:strVal val="#ppt_y"/>
                                          </p:val>
                                        </p:tav>
                                        <p:tav tm="100000">
                                          <p:val>
                                            <p:strVal val="#ppt_y"/>
                                          </p:val>
                                        </p:tav>
                                      </p:tavLst>
                                    </p:anim>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strVal val="#ppt_h"/>
                                          </p:val>
                                        </p:tav>
                                        <p:tav tm="100000">
                                          <p:val>
                                            <p:strVal val="#ppt_h"/>
                                          </p:val>
                                        </p:tav>
                                      </p:tavLst>
                                    </p:anim>
                                  </p:childTnLst>
                                </p:cTn>
                              </p:par>
                              <p:par>
                                <p:cTn id="24" presetID="17" presetClass="entr" presetSubtype="8"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ppt_x</p:attrName>
                                        </p:attrNameLst>
                                      </p:cBhvr>
                                      <p:tavLst>
                                        <p:tav tm="0">
                                          <p:val>
                                            <p:strVal val="#ppt_x-#ppt_w/2"/>
                                          </p:val>
                                        </p:tav>
                                        <p:tav tm="100000">
                                          <p:val>
                                            <p:strVal val="#ppt_x"/>
                                          </p:val>
                                        </p:tav>
                                      </p:tavLst>
                                    </p:anim>
                                    <p:anim calcmode="lin" valueType="num">
                                      <p:cBhvr>
                                        <p:cTn id="27" dur="500" fill="hold"/>
                                        <p:tgtEl>
                                          <p:spTgt spid="10"/>
                                        </p:tgtEl>
                                        <p:attrNameLst>
                                          <p:attrName>ppt_y</p:attrName>
                                        </p:attrNameLst>
                                      </p:cBhvr>
                                      <p:tavLst>
                                        <p:tav tm="0">
                                          <p:val>
                                            <p:strVal val="#ppt_y"/>
                                          </p:val>
                                        </p:tav>
                                        <p:tav tm="100000">
                                          <p:val>
                                            <p:strVal val="#ppt_y"/>
                                          </p:val>
                                        </p:tav>
                                      </p:tavLst>
                                    </p:anim>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strVal val="#ppt_h"/>
                                          </p:val>
                                        </p:tav>
                                        <p:tav tm="100000">
                                          <p:val>
                                            <p:strVal val="#ppt_h"/>
                                          </p:val>
                                        </p:tav>
                                      </p:tavLst>
                                    </p:anim>
                                  </p:childTnLst>
                                </p:cTn>
                              </p:par>
                              <p:par>
                                <p:cTn id="30" presetID="17" presetClass="entr" presetSubtype="4"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ppt_h/2"/>
                                          </p:val>
                                        </p:tav>
                                        <p:tav tm="100000">
                                          <p:val>
                                            <p:strVal val="#ppt_y"/>
                                          </p:val>
                                        </p:tav>
                                      </p:tavLst>
                                    </p:anim>
                                    <p:anim calcmode="lin" valueType="num">
                                      <p:cBhvr>
                                        <p:cTn id="34" dur="500" fill="hold"/>
                                        <p:tgtEl>
                                          <p:spTgt spid="16"/>
                                        </p:tgtEl>
                                        <p:attrNameLst>
                                          <p:attrName>ppt_w</p:attrName>
                                        </p:attrNameLst>
                                      </p:cBhvr>
                                      <p:tavLst>
                                        <p:tav tm="0">
                                          <p:val>
                                            <p:strVal val="#ppt_w"/>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childTnLst>
                                </p:cTn>
                              </p:par>
                              <p:par>
                                <p:cTn id="36" presetID="17" presetClass="entr" presetSubtype="2"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ppt_x</p:attrName>
                                        </p:attrNameLst>
                                      </p:cBhvr>
                                      <p:tavLst>
                                        <p:tav tm="0">
                                          <p:val>
                                            <p:strVal val="#ppt_x+#ppt_w/2"/>
                                          </p:val>
                                        </p:tav>
                                        <p:tav tm="100000">
                                          <p:val>
                                            <p:strVal val="#ppt_x"/>
                                          </p:val>
                                        </p:tav>
                                      </p:tavLst>
                                    </p:anim>
                                    <p:anim calcmode="lin" valueType="num">
                                      <p:cBhvr>
                                        <p:cTn id="39" dur="500" fill="hold"/>
                                        <p:tgtEl>
                                          <p:spTgt spid="20"/>
                                        </p:tgtEl>
                                        <p:attrNameLst>
                                          <p:attrName>ppt_y</p:attrName>
                                        </p:attrNameLst>
                                      </p:cBhvr>
                                      <p:tavLst>
                                        <p:tav tm="0">
                                          <p:val>
                                            <p:strVal val="#ppt_y"/>
                                          </p:val>
                                        </p:tav>
                                        <p:tav tm="100000">
                                          <p:val>
                                            <p:strVal val="#ppt_y"/>
                                          </p:val>
                                        </p:tav>
                                      </p:tavLst>
                                    </p:anim>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35B0BEE-F18A-47BB-8FCB-E00DA2F2635D-1" descr="C:/Users/Wen/Desktop/521.png521"/>
          <p:cNvPicPr>
            <a:picLocks noChangeAspect="1"/>
          </p:cNvPicPr>
          <p:nvPr/>
        </p:nvPicPr>
        <p:blipFill>
          <a:blip r:embed="rId1"/>
          <a:srcRect l="2264" r="2264"/>
          <a:stretch>
            <a:fillRect/>
          </a:stretch>
        </p:blipFill>
        <p:spPr>
          <a:xfrm>
            <a:off x="-718185" y="635"/>
            <a:ext cx="6976745" cy="7247255"/>
          </a:xfrm>
          <a:prstGeom prst="rect">
            <a:avLst/>
          </a:prstGeom>
          <a:effectLst>
            <a:softEdge rad="0"/>
          </a:effectLst>
        </p:spPr>
      </p:pic>
      <p:sp>
        <p:nvSpPr>
          <p:cNvPr id="2" name="矩形 1"/>
          <p:cNvSpPr/>
          <p:nvPr/>
        </p:nvSpPr>
        <p:spPr>
          <a:xfrm>
            <a:off x="5574030" y="-41275"/>
            <a:ext cx="6684010" cy="6923405"/>
          </a:xfrm>
          <a:custGeom>
            <a:avLst/>
            <a:gdLst>
              <a:gd name="connsiteX0" fmla="*/ 0 w 7270679"/>
              <a:gd name="connsiteY0" fmla="*/ 0 h 7391089"/>
              <a:gd name="connsiteX1" fmla="*/ 7270679 w 7270679"/>
              <a:gd name="connsiteY1" fmla="*/ 0 h 7391089"/>
              <a:gd name="connsiteX2" fmla="*/ 7270679 w 7270679"/>
              <a:gd name="connsiteY2" fmla="*/ 7391089 h 7391089"/>
              <a:gd name="connsiteX3" fmla="*/ 0 w 7270679"/>
              <a:gd name="connsiteY3" fmla="*/ 7391089 h 7391089"/>
              <a:gd name="connsiteX4" fmla="*/ 0 w 7270679"/>
              <a:gd name="connsiteY4" fmla="*/ 0 h 7391089"/>
              <a:gd name="connsiteX0-1" fmla="*/ 0 w 7270679"/>
              <a:gd name="connsiteY0-2" fmla="*/ 0 h 7391089"/>
              <a:gd name="connsiteX1-3" fmla="*/ 7270679 w 7270679"/>
              <a:gd name="connsiteY1-4" fmla="*/ 0 h 7391089"/>
              <a:gd name="connsiteX2-5" fmla="*/ 7270679 w 7270679"/>
              <a:gd name="connsiteY2-6" fmla="*/ 7391089 h 7391089"/>
              <a:gd name="connsiteX3-7" fmla="*/ 0 w 7270679"/>
              <a:gd name="connsiteY3-8" fmla="*/ 7391089 h 7391089"/>
              <a:gd name="connsiteX4-9" fmla="*/ 0 w 7270679"/>
              <a:gd name="connsiteY4-10" fmla="*/ 0 h 7391089"/>
              <a:gd name="connsiteX0-11" fmla="*/ 0 w 7465888"/>
              <a:gd name="connsiteY0-12" fmla="*/ 0 h 7401363"/>
              <a:gd name="connsiteX1-13" fmla="*/ 7465888 w 7465888"/>
              <a:gd name="connsiteY1-14" fmla="*/ 10274 h 7401363"/>
              <a:gd name="connsiteX2-15" fmla="*/ 7465888 w 7465888"/>
              <a:gd name="connsiteY2-16" fmla="*/ 7401363 h 7401363"/>
              <a:gd name="connsiteX3-17" fmla="*/ 195209 w 7465888"/>
              <a:gd name="connsiteY3-18" fmla="*/ 7401363 h 7401363"/>
              <a:gd name="connsiteX4-19" fmla="*/ 0 w 7465888"/>
              <a:gd name="connsiteY4-20" fmla="*/ 0 h 7401363"/>
              <a:gd name="connsiteX0-21" fmla="*/ 0 w 7465888"/>
              <a:gd name="connsiteY0-22" fmla="*/ 0 h 7401363"/>
              <a:gd name="connsiteX1-23" fmla="*/ 7465888 w 7465888"/>
              <a:gd name="connsiteY1-24" fmla="*/ 10274 h 7401363"/>
              <a:gd name="connsiteX2-25" fmla="*/ 7465888 w 7465888"/>
              <a:gd name="connsiteY2-26" fmla="*/ 7401363 h 7401363"/>
              <a:gd name="connsiteX3-27" fmla="*/ 359596 w 7465888"/>
              <a:gd name="connsiteY3-28" fmla="*/ 7391089 h 7401363"/>
              <a:gd name="connsiteX4-29" fmla="*/ 0 w 7465888"/>
              <a:gd name="connsiteY4-30" fmla="*/ 0 h 7401363"/>
              <a:gd name="connsiteX0-31" fmla="*/ 0 w 7465888"/>
              <a:gd name="connsiteY0-32" fmla="*/ 0 h 7401363"/>
              <a:gd name="connsiteX1-33" fmla="*/ 7465888 w 7465888"/>
              <a:gd name="connsiteY1-34" fmla="*/ 10274 h 7401363"/>
              <a:gd name="connsiteX2-35" fmla="*/ 7465888 w 7465888"/>
              <a:gd name="connsiteY2-36" fmla="*/ 7401363 h 7401363"/>
              <a:gd name="connsiteX3-37" fmla="*/ 359596 w 7465888"/>
              <a:gd name="connsiteY3-38" fmla="*/ 7391089 h 7401363"/>
              <a:gd name="connsiteX4-39" fmla="*/ 0 w 7465888"/>
              <a:gd name="connsiteY4-40" fmla="*/ 0 h 7401363"/>
              <a:gd name="connsiteX0-41" fmla="*/ 0 w 7352872"/>
              <a:gd name="connsiteY0-42" fmla="*/ 0 h 7401363"/>
              <a:gd name="connsiteX1-43" fmla="*/ 7352872 w 7352872"/>
              <a:gd name="connsiteY1-44" fmla="*/ 10274 h 7401363"/>
              <a:gd name="connsiteX2-45" fmla="*/ 7352872 w 7352872"/>
              <a:gd name="connsiteY2-46" fmla="*/ 7401363 h 7401363"/>
              <a:gd name="connsiteX3-47" fmla="*/ 246580 w 7352872"/>
              <a:gd name="connsiteY3-48" fmla="*/ 7391089 h 7401363"/>
              <a:gd name="connsiteX4-49" fmla="*/ 0 w 7352872"/>
              <a:gd name="connsiteY4-50" fmla="*/ 0 h 7401363"/>
              <a:gd name="connsiteX0-51" fmla="*/ 50594 w 7403466"/>
              <a:gd name="connsiteY0-52" fmla="*/ 0 h 7401363"/>
              <a:gd name="connsiteX1-53" fmla="*/ 7403466 w 7403466"/>
              <a:gd name="connsiteY1-54" fmla="*/ 10274 h 7401363"/>
              <a:gd name="connsiteX2-55" fmla="*/ 7403466 w 7403466"/>
              <a:gd name="connsiteY2-56" fmla="*/ 7401363 h 7401363"/>
              <a:gd name="connsiteX3-57" fmla="*/ 297174 w 7403466"/>
              <a:gd name="connsiteY3-58" fmla="*/ 7391089 h 7401363"/>
              <a:gd name="connsiteX4-59" fmla="*/ 50594 w 7403466"/>
              <a:gd name="connsiteY4-60" fmla="*/ 0 h 7401363"/>
              <a:gd name="connsiteX0-61" fmla="*/ 156612 w 7509484"/>
              <a:gd name="connsiteY0-62" fmla="*/ 0 h 7401363"/>
              <a:gd name="connsiteX1-63" fmla="*/ 7509484 w 7509484"/>
              <a:gd name="connsiteY1-64" fmla="*/ 10274 h 7401363"/>
              <a:gd name="connsiteX2-65" fmla="*/ 7509484 w 7509484"/>
              <a:gd name="connsiteY2-66" fmla="*/ 7401363 h 7401363"/>
              <a:gd name="connsiteX3-67" fmla="*/ 403192 w 7509484"/>
              <a:gd name="connsiteY3-68" fmla="*/ 7391089 h 7401363"/>
              <a:gd name="connsiteX4-69" fmla="*/ 156612 w 7509484"/>
              <a:gd name="connsiteY4-70" fmla="*/ 0 h 7401363"/>
              <a:gd name="connsiteX0-71" fmla="*/ 191662 w 7143842"/>
              <a:gd name="connsiteY0-72" fmla="*/ 0 h 7401363"/>
              <a:gd name="connsiteX1-73" fmla="*/ 7143842 w 7143842"/>
              <a:gd name="connsiteY1-74" fmla="*/ 10274 h 7401363"/>
              <a:gd name="connsiteX2-75" fmla="*/ 7143842 w 7143842"/>
              <a:gd name="connsiteY2-76" fmla="*/ 7401363 h 7401363"/>
              <a:gd name="connsiteX3-77" fmla="*/ 37550 w 7143842"/>
              <a:gd name="connsiteY3-78" fmla="*/ 7391089 h 7401363"/>
              <a:gd name="connsiteX4-79" fmla="*/ 191662 w 7143842"/>
              <a:gd name="connsiteY4-80" fmla="*/ 0 h 7401363"/>
              <a:gd name="connsiteX0-81" fmla="*/ 176390 w 7128570"/>
              <a:gd name="connsiteY0-82" fmla="*/ 0 h 7413188"/>
              <a:gd name="connsiteX1-83" fmla="*/ 7128570 w 7128570"/>
              <a:gd name="connsiteY1-84" fmla="*/ 10274 h 7413188"/>
              <a:gd name="connsiteX2-85" fmla="*/ 7128570 w 7128570"/>
              <a:gd name="connsiteY2-86" fmla="*/ 7401363 h 7413188"/>
              <a:gd name="connsiteX3-87" fmla="*/ 176390 w 7128570"/>
              <a:gd name="connsiteY3-88" fmla="*/ 7413188 h 7413188"/>
              <a:gd name="connsiteX4-89" fmla="*/ 176390 w 7128570"/>
              <a:gd name="connsiteY4-90" fmla="*/ 0 h 74131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28570" h="7413188">
                <a:moveTo>
                  <a:pt x="176390" y="0"/>
                </a:moveTo>
                <a:lnTo>
                  <a:pt x="7128570" y="10274"/>
                </a:lnTo>
                <a:lnTo>
                  <a:pt x="7128570" y="7401363"/>
                </a:lnTo>
                <a:lnTo>
                  <a:pt x="176390" y="7413188"/>
                </a:lnTo>
                <a:cubicBezTo>
                  <a:pt x="1101064" y="5124153"/>
                  <a:pt x="-511978" y="2247939"/>
                  <a:pt x="176390" y="0"/>
                </a:cubicBezTo>
                <a:close/>
              </a:path>
            </a:pathLst>
          </a:custGeom>
          <a:solidFill>
            <a:srgbClr val="F4F6FB"/>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7b0a2020202022776f7264617274223a20227b5c2269645c223a32353030323238362c5c227469645c223a5c225c227d220a7d0a"/>
          <p:cNvSpPr txBox="1"/>
          <p:nvPr/>
        </p:nvSpPr>
        <p:spPr>
          <a:xfrm>
            <a:off x="6470015" y="-254000"/>
            <a:ext cx="4100195" cy="855345"/>
          </a:xfrm>
          <a:prstGeom prst="rect">
            <a:avLst/>
          </a:prstGeom>
          <a:noFill/>
        </p:spPr>
        <p:txBody>
          <a:bodyPr wrap="square" rtlCol="0">
            <a:noAutofit/>
          </a:bodyPr>
          <a:lstStyle/>
          <a:p>
            <a:pPr algn="ctr"/>
            <a:endParaRPr lang="en-US" altLang="zh-CN" sz="2800" b="1" dirty="0">
              <a:solidFill>
                <a:schemeClr val="tx1"/>
              </a:solidFill>
            </a:endParaRPr>
          </a:p>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汉仪舒圆黑简" panose="00020600040101010101" charset="-122"/>
                <a:cs typeface="+mn-lt"/>
              </a:rPr>
              <a:t> </a:t>
            </a:r>
            <a:r>
              <a:rPr lang="en-US" altLang="zh-CN"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汉仪舒圆黑简" panose="00020600040101010101" charset="-122"/>
                <a:cs typeface="+mn-lt"/>
              </a:rPr>
              <a:t>Catalog</a:t>
            </a:r>
            <a:endParaRPr lang="en-US" altLang="zh-CN"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汉仪舒圆黑简" panose="00020600040101010101" charset="-122"/>
              <a:cs typeface="+mn-lt"/>
            </a:endParaRPr>
          </a:p>
        </p:txBody>
      </p:sp>
      <p:grpSp>
        <p:nvGrpSpPr>
          <p:cNvPr id="14" name="组合 13"/>
          <p:cNvGrpSpPr/>
          <p:nvPr/>
        </p:nvGrpSpPr>
        <p:grpSpPr>
          <a:xfrm>
            <a:off x="6137275" y="1534160"/>
            <a:ext cx="5469890" cy="876935"/>
            <a:chOff x="5845246" y="602315"/>
            <a:chExt cx="5137079" cy="877164"/>
          </a:xfrm>
        </p:grpSpPr>
        <p:sp>
          <p:nvSpPr>
            <p:cNvPr id="15" name="矩形: 圆角 5"/>
            <p:cNvSpPr/>
            <p:nvPr>
              <p:custDataLst>
                <p:tags r:id="rId2"/>
              </p:custDataLst>
            </p:nvPr>
          </p:nvSpPr>
          <p:spPr>
            <a:xfrm>
              <a:off x="5845246" y="602315"/>
              <a:ext cx="5137079" cy="877164"/>
            </a:xfrm>
            <a:prstGeom prst="roundRect">
              <a:avLst>
                <a:gd name="adj" fmla="val 50000"/>
              </a:avLst>
            </a:prstGeom>
            <a:gradFill flip="none" rotWithShape="1">
              <a:gsLst>
                <a:gs pos="0">
                  <a:schemeClr val="accent1">
                    <a:lumMod val="20000"/>
                    <a:lumOff val="80000"/>
                  </a:schemeClr>
                </a:gs>
                <a:gs pos="35000">
                  <a:schemeClr val="accent1">
                    <a:lumMod val="40000"/>
                    <a:lumOff val="60000"/>
                  </a:schemeClr>
                </a:gs>
                <a:gs pos="63000">
                  <a:schemeClr val="accent1">
                    <a:lumMod val="60000"/>
                    <a:lumOff val="40000"/>
                  </a:schemeClr>
                </a:gs>
                <a:gs pos="100000">
                  <a:schemeClr val="accent1">
                    <a:lumMod val="7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custDataLst>
                <p:tags r:id="rId3"/>
              </p:custDataLst>
            </p:nvPr>
          </p:nvSpPr>
          <p:spPr>
            <a:xfrm>
              <a:off x="5964148" y="675197"/>
              <a:ext cx="719191" cy="73139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custDataLst>
                <p:tags r:id="rId4"/>
              </p:custDataLst>
            </p:nvPr>
          </p:nvSpPr>
          <p:spPr>
            <a:xfrm>
              <a:off x="6096000" y="637153"/>
              <a:ext cx="421240" cy="768551"/>
            </a:xfrm>
            <a:prstGeom prst="rect">
              <a:avLst/>
            </a:prstGeom>
            <a:noFill/>
          </p:spPr>
          <p:txBody>
            <a:bodyPr wrap="square" rtlCol="0">
              <a:spAutoFit/>
            </a:bodyPr>
            <a:p>
              <a:r>
                <a:rPr lang="en-US" altLang="zh-CN" sz="4400" b="1" dirty="0">
                  <a:solidFill>
                    <a:schemeClr val="bg1"/>
                  </a:solidFill>
                </a:rPr>
                <a:t>1</a:t>
              </a:r>
              <a:endParaRPr lang="zh-CN" altLang="en-US" sz="4400" b="1" dirty="0">
                <a:solidFill>
                  <a:schemeClr val="bg1"/>
                </a:solidFill>
              </a:endParaRPr>
            </a:p>
          </p:txBody>
        </p:sp>
      </p:grpSp>
      <p:sp>
        <p:nvSpPr>
          <p:cNvPr id="4" name="文本框 3"/>
          <p:cNvSpPr txBox="1"/>
          <p:nvPr/>
        </p:nvSpPr>
        <p:spPr>
          <a:xfrm>
            <a:off x="6975475" y="1722120"/>
            <a:ext cx="4755515" cy="521970"/>
          </a:xfrm>
          <a:prstGeom prst="rect">
            <a:avLst/>
          </a:prstGeom>
          <a:noFill/>
        </p:spPr>
        <p:txBody>
          <a:bodyPr wrap="square" rtlCol="0">
            <a:spAutoFit/>
          </a:bodyPr>
          <a:p>
            <a:r>
              <a:rPr lang="en-US" altLang="zh-CN" sz="2400" b="1">
                <a:latin typeface="+mj-lt"/>
                <a:ea typeface="楷体" panose="02010609060101010101" charset="-122"/>
                <a:cs typeface="+mj-lt"/>
              </a:rPr>
              <a:t>   </a:t>
            </a:r>
            <a:r>
              <a:rPr lang="en-US" altLang="zh-CN" sz="2800" b="1">
                <a:latin typeface="+mj-lt"/>
                <a:ea typeface="楷体" panose="02010609060101010101" charset="-122"/>
                <a:cs typeface="+mj-lt"/>
              </a:rPr>
              <a:t>    Achieve</a:t>
            </a:r>
            <a:r>
              <a:rPr lang="en-US" altLang="zh-CN" sz="2400" b="1">
                <a:latin typeface="+mj-lt"/>
                <a:ea typeface="楷体" panose="02010609060101010101" charset="-122"/>
                <a:cs typeface="+mj-lt"/>
              </a:rPr>
              <a:t>   </a:t>
            </a:r>
            <a:endParaRPr lang="en-US" altLang="zh-CN" sz="2400" b="1">
              <a:latin typeface="+mj-lt"/>
              <a:ea typeface="楷体" panose="02010609060101010101" charset="-122"/>
              <a:cs typeface="+mj-lt"/>
            </a:endParaRPr>
          </a:p>
        </p:txBody>
      </p:sp>
      <p:grpSp>
        <p:nvGrpSpPr>
          <p:cNvPr id="22" name="组合 21"/>
          <p:cNvGrpSpPr/>
          <p:nvPr/>
        </p:nvGrpSpPr>
        <p:grpSpPr>
          <a:xfrm>
            <a:off x="6294755" y="2858135"/>
            <a:ext cx="5313045" cy="876935"/>
            <a:chOff x="5845246" y="602315"/>
            <a:chExt cx="5137079" cy="877164"/>
          </a:xfrm>
        </p:grpSpPr>
        <p:sp>
          <p:nvSpPr>
            <p:cNvPr id="23" name="矩形: 圆角 5"/>
            <p:cNvSpPr/>
            <p:nvPr>
              <p:custDataLst>
                <p:tags r:id="rId5"/>
              </p:custDataLst>
            </p:nvPr>
          </p:nvSpPr>
          <p:spPr>
            <a:xfrm>
              <a:off x="5845246" y="602315"/>
              <a:ext cx="5137079" cy="877164"/>
            </a:xfrm>
            <a:prstGeom prst="roundRect">
              <a:avLst>
                <a:gd name="adj" fmla="val 50000"/>
              </a:avLst>
            </a:prstGeom>
            <a:gradFill flip="none" rotWithShape="1">
              <a:gsLst>
                <a:gs pos="0">
                  <a:schemeClr val="accent1">
                    <a:lumMod val="20000"/>
                    <a:lumOff val="80000"/>
                  </a:schemeClr>
                </a:gs>
                <a:gs pos="35000">
                  <a:schemeClr val="accent1">
                    <a:lumMod val="40000"/>
                    <a:lumOff val="60000"/>
                  </a:schemeClr>
                </a:gs>
                <a:gs pos="63000">
                  <a:schemeClr val="accent1">
                    <a:lumMod val="60000"/>
                    <a:lumOff val="40000"/>
                  </a:schemeClr>
                </a:gs>
                <a:gs pos="100000">
                  <a:schemeClr val="accent1">
                    <a:lumMod val="7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6"/>
              </p:custDataLst>
            </p:nvPr>
          </p:nvSpPr>
          <p:spPr>
            <a:xfrm>
              <a:off x="5964148" y="675197"/>
              <a:ext cx="719191" cy="73139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7"/>
              </p:custDataLst>
            </p:nvPr>
          </p:nvSpPr>
          <p:spPr>
            <a:xfrm>
              <a:off x="6096000" y="637153"/>
              <a:ext cx="421240" cy="768551"/>
            </a:xfrm>
            <a:prstGeom prst="rect">
              <a:avLst/>
            </a:prstGeom>
            <a:noFill/>
          </p:spPr>
          <p:txBody>
            <a:bodyPr wrap="square" rtlCol="0">
              <a:spAutoFit/>
            </a:bodyPr>
            <a:p>
              <a:r>
                <a:rPr lang="en-US" altLang="zh-CN" sz="4400" b="1" dirty="0">
                  <a:solidFill>
                    <a:schemeClr val="bg1"/>
                  </a:solidFill>
                </a:rPr>
                <a:t>2</a:t>
              </a:r>
              <a:endParaRPr lang="en-US" altLang="zh-CN" sz="4400" b="1" dirty="0">
                <a:solidFill>
                  <a:schemeClr val="bg1"/>
                </a:solidFill>
              </a:endParaRPr>
            </a:p>
          </p:txBody>
        </p:sp>
      </p:grpSp>
      <p:sp>
        <p:nvSpPr>
          <p:cNvPr id="11" name="文本框 10"/>
          <p:cNvSpPr txBox="1"/>
          <p:nvPr/>
        </p:nvSpPr>
        <p:spPr>
          <a:xfrm>
            <a:off x="7502525" y="3035935"/>
            <a:ext cx="4017645" cy="521970"/>
          </a:xfrm>
          <a:prstGeom prst="rect">
            <a:avLst/>
          </a:prstGeom>
          <a:noFill/>
        </p:spPr>
        <p:txBody>
          <a:bodyPr wrap="square" rtlCol="0">
            <a:spAutoFit/>
          </a:bodyPr>
          <a:p>
            <a:r>
              <a:rPr lang="en-US" altLang="zh-CN" sz="2800" b="1">
                <a:latin typeface="+mj-lt"/>
                <a:ea typeface="楷体" panose="02010609060101010101" charset="-122"/>
                <a:cs typeface="+mj-lt"/>
                <a:sym typeface="+mn-ea"/>
              </a:rPr>
              <a:t>Result display</a:t>
            </a:r>
            <a:endParaRPr lang="en-US" altLang="zh-CN" sz="2800" b="1">
              <a:latin typeface="+mj-lt"/>
              <a:ea typeface="楷体" panose="02010609060101010101" charset="-122"/>
              <a:cs typeface="+mj-lt"/>
              <a:sym typeface="+mn-ea"/>
            </a:endParaRPr>
          </a:p>
        </p:txBody>
      </p:sp>
      <p:grpSp>
        <p:nvGrpSpPr>
          <p:cNvPr id="46" name="组合 45"/>
          <p:cNvGrpSpPr/>
          <p:nvPr/>
        </p:nvGrpSpPr>
        <p:grpSpPr>
          <a:xfrm>
            <a:off x="6470065" y="4257160"/>
            <a:ext cx="5137079" cy="877164"/>
            <a:chOff x="5845246" y="602315"/>
            <a:chExt cx="5137079" cy="877164"/>
          </a:xfrm>
        </p:grpSpPr>
        <p:sp>
          <p:nvSpPr>
            <p:cNvPr id="47" name="矩形: 圆角 5"/>
            <p:cNvSpPr/>
            <p:nvPr>
              <p:custDataLst>
                <p:tags r:id="rId8"/>
              </p:custDataLst>
            </p:nvPr>
          </p:nvSpPr>
          <p:spPr>
            <a:xfrm>
              <a:off x="5845246" y="602315"/>
              <a:ext cx="5137079" cy="877164"/>
            </a:xfrm>
            <a:prstGeom prst="roundRect">
              <a:avLst>
                <a:gd name="adj" fmla="val 50000"/>
              </a:avLst>
            </a:prstGeom>
            <a:gradFill flip="none" rotWithShape="1">
              <a:gsLst>
                <a:gs pos="0">
                  <a:schemeClr val="accent1">
                    <a:lumMod val="20000"/>
                    <a:lumOff val="80000"/>
                  </a:schemeClr>
                </a:gs>
                <a:gs pos="35000">
                  <a:schemeClr val="accent1">
                    <a:lumMod val="40000"/>
                    <a:lumOff val="60000"/>
                  </a:schemeClr>
                </a:gs>
                <a:gs pos="63000">
                  <a:schemeClr val="accent1">
                    <a:lumMod val="60000"/>
                    <a:lumOff val="40000"/>
                  </a:schemeClr>
                </a:gs>
                <a:gs pos="100000">
                  <a:schemeClr val="accent1">
                    <a:lumMod val="7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椭圆 47"/>
            <p:cNvSpPr/>
            <p:nvPr>
              <p:custDataLst>
                <p:tags r:id="rId9"/>
              </p:custDataLst>
            </p:nvPr>
          </p:nvSpPr>
          <p:spPr>
            <a:xfrm>
              <a:off x="5964148" y="675197"/>
              <a:ext cx="719191" cy="73139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custDataLst>
                <p:tags r:id="rId10"/>
              </p:custDataLst>
            </p:nvPr>
          </p:nvSpPr>
          <p:spPr>
            <a:xfrm>
              <a:off x="6096000" y="637153"/>
              <a:ext cx="421240" cy="768350"/>
            </a:xfrm>
            <a:prstGeom prst="rect">
              <a:avLst/>
            </a:prstGeom>
            <a:noFill/>
          </p:spPr>
          <p:txBody>
            <a:bodyPr wrap="square" rtlCol="0">
              <a:spAutoFit/>
            </a:bodyPr>
            <a:p>
              <a:r>
                <a:rPr lang="en-US" altLang="zh-CN" sz="4400" b="1" dirty="0">
                  <a:solidFill>
                    <a:schemeClr val="bg1"/>
                  </a:solidFill>
                </a:rPr>
                <a:t>3</a:t>
              </a:r>
              <a:endParaRPr lang="en-US" altLang="zh-CN" sz="4400" b="1" dirty="0">
                <a:solidFill>
                  <a:schemeClr val="bg1"/>
                </a:solidFill>
              </a:endParaRPr>
            </a:p>
          </p:txBody>
        </p:sp>
      </p:grpSp>
      <p:sp>
        <p:nvSpPr>
          <p:cNvPr id="12" name="文本框 11"/>
          <p:cNvSpPr txBox="1"/>
          <p:nvPr>
            <p:custDataLst>
              <p:tags r:id="rId11"/>
            </p:custDataLst>
          </p:nvPr>
        </p:nvSpPr>
        <p:spPr>
          <a:xfrm>
            <a:off x="7352030" y="4465320"/>
            <a:ext cx="4960620" cy="521970"/>
          </a:xfrm>
          <a:prstGeom prst="rect">
            <a:avLst/>
          </a:prstGeom>
          <a:noFill/>
        </p:spPr>
        <p:txBody>
          <a:bodyPr wrap="square" rtlCol="0">
            <a:spAutoFit/>
          </a:bodyPr>
          <a:p>
            <a:r>
              <a:rPr lang="en-US" altLang="zh-CN" sz="2800" b="1">
                <a:latin typeface="+mj-lt"/>
                <a:ea typeface="楷体" panose="02010609060101010101" charset="-122"/>
                <a:cs typeface="+mj-lt"/>
              </a:rPr>
              <a:t>Design process</a:t>
            </a:r>
            <a:endParaRPr lang="en-US" altLang="zh-CN" sz="2800" b="1">
              <a:latin typeface="+mj-lt"/>
              <a:ea typeface="楷体" panose="02010609060101010101" charset="-122"/>
              <a:cs typeface="+mj-lt"/>
            </a:endParaRPr>
          </a:p>
        </p:txBody>
      </p:sp>
      <p:grpSp>
        <p:nvGrpSpPr>
          <p:cNvPr id="50" name="组合 49"/>
          <p:cNvGrpSpPr/>
          <p:nvPr/>
        </p:nvGrpSpPr>
        <p:grpSpPr>
          <a:xfrm>
            <a:off x="6383070" y="5617965"/>
            <a:ext cx="5137079" cy="877164"/>
            <a:chOff x="5845246" y="602315"/>
            <a:chExt cx="5137079" cy="877164"/>
          </a:xfrm>
        </p:grpSpPr>
        <p:sp>
          <p:nvSpPr>
            <p:cNvPr id="51" name="矩形: 圆角 5"/>
            <p:cNvSpPr/>
            <p:nvPr>
              <p:custDataLst>
                <p:tags r:id="rId12"/>
              </p:custDataLst>
            </p:nvPr>
          </p:nvSpPr>
          <p:spPr>
            <a:xfrm>
              <a:off x="5845246" y="602315"/>
              <a:ext cx="5137079" cy="877164"/>
            </a:xfrm>
            <a:prstGeom prst="roundRect">
              <a:avLst>
                <a:gd name="adj" fmla="val 50000"/>
              </a:avLst>
            </a:prstGeom>
            <a:gradFill flip="none" rotWithShape="1">
              <a:gsLst>
                <a:gs pos="0">
                  <a:schemeClr val="accent1">
                    <a:lumMod val="20000"/>
                    <a:lumOff val="80000"/>
                  </a:schemeClr>
                </a:gs>
                <a:gs pos="35000">
                  <a:schemeClr val="accent1">
                    <a:lumMod val="40000"/>
                    <a:lumOff val="60000"/>
                  </a:schemeClr>
                </a:gs>
                <a:gs pos="63000">
                  <a:schemeClr val="accent1">
                    <a:lumMod val="60000"/>
                    <a:lumOff val="40000"/>
                  </a:schemeClr>
                </a:gs>
                <a:gs pos="100000">
                  <a:schemeClr val="accent1">
                    <a:lumMod val="7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5964148" y="675197"/>
              <a:ext cx="719191" cy="73139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文本框 52"/>
            <p:cNvSpPr txBox="1"/>
            <p:nvPr>
              <p:custDataLst>
                <p:tags r:id="rId14"/>
              </p:custDataLst>
            </p:nvPr>
          </p:nvSpPr>
          <p:spPr>
            <a:xfrm>
              <a:off x="6096000" y="637153"/>
              <a:ext cx="421240" cy="768350"/>
            </a:xfrm>
            <a:prstGeom prst="rect">
              <a:avLst/>
            </a:prstGeom>
            <a:noFill/>
          </p:spPr>
          <p:txBody>
            <a:bodyPr wrap="square" rtlCol="0">
              <a:spAutoFit/>
            </a:bodyPr>
            <a:p>
              <a:r>
                <a:rPr lang="en-US" altLang="zh-CN" sz="4400" b="1" dirty="0">
                  <a:solidFill>
                    <a:schemeClr val="bg1"/>
                  </a:solidFill>
                </a:rPr>
                <a:t>4</a:t>
              </a:r>
              <a:endParaRPr lang="en-US" altLang="zh-CN" sz="4400" b="1" dirty="0">
                <a:solidFill>
                  <a:schemeClr val="bg1"/>
                </a:solidFill>
              </a:endParaRPr>
            </a:p>
          </p:txBody>
        </p:sp>
      </p:grpSp>
      <p:sp>
        <p:nvSpPr>
          <p:cNvPr id="13" name="文本框 12"/>
          <p:cNvSpPr txBox="1"/>
          <p:nvPr>
            <p:custDataLst>
              <p:tags r:id="rId15"/>
            </p:custDataLst>
          </p:nvPr>
        </p:nvSpPr>
        <p:spPr>
          <a:xfrm>
            <a:off x="7430135" y="5656580"/>
            <a:ext cx="3976370" cy="829945"/>
          </a:xfrm>
          <a:prstGeom prst="rect">
            <a:avLst/>
          </a:prstGeom>
          <a:noFill/>
        </p:spPr>
        <p:txBody>
          <a:bodyPr wrap="square" rtlCol="0">
            <a:spAutoFit/>
          </a:bodyPr>
          <a:p>
            <a:r>
              <a:rPr lang="en-US" altLang="zh-CN" sz="2400" b="1">
                <a:latin typeface="+mj-lt"/>
                <a:ea typeface="楷体" panose="02010609060101010101" charset="-122"/>
                <a:cs typeface="+mj-lt"/>
              </a:rPr>
              <a:t>Group members work assignment</a:t>
            </a:r>
            <a:endParaRPr lang="en-US" altLang="zh-CN" sz="2400" b="1">
              <a:latin typeface="+mj-lt"/>
              <a:ea typeface="楷体" panose="02010609060101010101" charset="-122"/>
              <a:cs typeface="+mj-lt"/>
            </a:endParaRPr>
          </a:p>
        </p:txBody>
      </p:sp>
    </p:spTree>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ttps://photo-static-api.fotomore.com/creative/vcg/veer/400/new/VCG41N174195784.jpg?uid=386&amp;timestamp=1698335431&amp;sign=01e36764f8eef702f968bb0aded4986d" descr="&amp;pky290_sjzg_VCG41N174195784&amp;"/>
          <p:cNvPicPr>
            <a:picLocks noChangeAspect="1"/>
          </p:cNvPicPr>
          <p:nvPr/>
        </p:nvPicPr>
        <p:blipFill>
          <a:blip r:embed="rId1"/>
          <a:srcRect l="8684" r="8684"/>
          <a:stretch>
            <a:fillRect/>
          </a:stretch>
        </p:blipFill>
        <p:spPr>
          <a:xfrm>
            <a:off x="0" y="-3401695"/>
            <a:ext cx="12192000" cy="10464800"/>
          </a:xfrm>
          <a:prstGeom prst="rect">
            <a:avLst/>
          </a:prstGeom>
        </p:spPr>
      </p:pic>
      <p:sp>
        <p:nvSpPr>
          <p:cNvPr id="9" name="文本框 8"/>
          <p:cNvSpPr txBox="1"/>
          <p:nvPr/>
        </p:nvSpPr>
        <p:spPr>
          <a:xfrm>
            <a:off x="259715" y="3274060"/>
            <a:ext cx="11672570" cy="2276475"/>
          </a:xfrm>
          <a:prstGeom prst="rect">
            <a:avLst/>
          </a:prstGeom>
          <a:noFill/>
        </p:spPr>
        <p:txBody>
          <a:bodyPr wrap="square" rtlCol="0">
            <a:spAutoFit/>
          </a:bodyPr>
          <a:p>
            <a:pPr algn="ctr"/>
            <a:r>
              <a:rPr lang="en-US" altLang="zh-CN" sz="8800" b="1">
                <a:solidFill>
                  <a:schemeClr val="bg1"/>
                </a:solidFill>
                <a:latin typeface="微软雅黑" panose="020B0503020204020204" charset="-122"/>
                <a:ea typeface="微软雅黑" panose="020B0503020204020204" charset="-122"/>
                <a:cs typeface="微软雅黑" panose="020B0503020204020204" charset="-122"/>
              </a:rPr>
              <a:t>Part1  </a:t>
            </a:r>
            <a:endParaRPr lang="en-US" altLang="zh-CN" sz="88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5400" b="1">
                <a:solidFill>
                  <a:schemeClr val="bg1"/>
                </a:solidFill>
                <a:latin typeface="+mj-lt"/>
                <a:ea typeface="楷体" panose="02010609060101010101" charset="-122"/>
                <a:cs typeface="+mj-lt"/>
                <a:sym typeface="+mn-ea"/>
              </a:rPr>
              <a:t>Achieve</a:t>
            </a:r>
            <a:endParaRPr lang="zh-CN" altLang="en-US" sz="5400" b="1">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B"/>
        </a:solidFill>
        <a:effectLst/>
      </p:bgPr>
    </p:bg>
    <p:spTree>
      <p:nvGrpSpPr>
        <p:cNvPr id="1" name=""/>
        <p:cNvGrpSpPr/>
        <p:nvPr/>
      </p:nvGrpSpPr>
      <p:grpSpPr>
        <a:xfrm>
          <a:off x="0" y="0"/>
          <a:ext cx="0" cy="0"/>
          <a:chOff x="0" y="0"/>
          <a:chExt cx="0" cy="0"/>
        </a:xfrm>
      </p:grpSpPr>
      <p:pic>
        <p:nvPicPr>
          <p:cNvPr id="2" name="https://photo-static-api.fotomore.com/creative/vcg/400/new/VCG41N1070551788.jpg?uid=386&amp;timestamp=1698336270&amp;sign=9150f5b009f05cff1334f2a8e76d47cd" descr="&amp;pky350_sjzg_VCG41N1070551788&amp;"/>
          <p:cNvPicPr>
            <a:picLocks noChangeAspect="1"/>
          </p:cNvPicPr>
          <p:nvPr>
            <p:custDataLst>
              <p:tags r:id="rId1"/>
            </p:custDataLst>
          </p:nvPr>
        </p:nvPicPr>
        <p:blipFill>
          <a:blip r:embed="rId2"/>
          <a:srcRect t="11603" b="11603"/>
          <a:stretch>
            <a:fillRect/>
          </a:stretch>
        </p:blipFill>
        <p:spPr>
          <a:xfrm>
            <a:off x="345440" y="2099945"/>
            <a:ext cx="4370705" cy="3329305"/>
          </a:xfrm>
          <a:prstGeom prst="rect">
            <a:avLst/>
          </a:prstGeom>
        </p:spPr>
      </p:pic>
      <p:sp>
        <p:nvSpPr>
          <p:cNvPr id="17" name="矩形 16"/>
          <p:cNvSpPr/>
          <p:nvPr>
            <p:custDataLst>
              <p:tags r:id="rId3"/>
            </p:custDataLst>
          </p:nvPr>
        </p:nvSpPr>
        <p:spPr>
          <a:xfrm>
            <a:off x="-1" y="196719"/>
            <a:ext cx="270589" cy="419100"/>
          </a:xfrm>
          <a:prstGeom prst="rect">
            <a:avLst/>
          </a:prstGeom>
          <a:solidFill>
            <a:srgbClr val="2F5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396875" y="196850"/>
            <a:ext cx="5662930" cy="829945"/>
          </a:xfrm>
          <a:prstGeom prst="rect">
            <a:avLst/>
          </a:prstGeom>
          <a:noFill/>
        </p:spPr>
        <p:txBody>
          <a:bodyPr wrap="square" rtlCol="0" anchor="t">
            <a:spAutoFit/>
          </a:bodyPr>
          <a:p>
            <a:r>
              <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Project background and significance</a:t>
            </a:r>
            <a:endPar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endParaRPr>
          </a:p>
          <a:p>
            <a:endPar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32" name="TextBox 31"/>
          <p:cNvSpPr txBox="1"/>
          <p:nvPr>
            <p:custDataLst>
              <p:tags r:id="rId4"/>
            </p:custDataLst>
          </p:nvPr>
        </p:nvSpPr>
        <p:spPr>
          <a:xfrm flipH="1">
            <a:off x="5040630" y="1191260"/>
            <a:ext cx="5182870" cy="53403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a:defRPr/>
            </a:pPr>
            <a:r>
              <a:rPr lang="en-US" sz="3600" dirty="0">
                <a:solidFill>
                  <a:schemeClr val="tx1"/>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sym typeface="+mn-ea"/>
              </a:rPr>
              <a:t>Achieve</a:t>
            </a:r>
            <a:endParaRPr lang="en-US" sz="3600" dirty="0">
              <a:solidFill>
                <a:schemeClr val="tx1"/>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sym typeface="+mn-ea"/>
            </a:endParaRPr>
          </a:p>
        </p:txBody>
      </p:sp>
      <p:cxnSp>
        <p:nvCxnSpPr>
          <p:cNvPr id="35" name="直接连接符 34"/>
          <p:cNvCxnSpPr/>
          <p:nvPr>
            <p:custDataLst>
              <p:tags r:id="rId5"/>
            </p:custDataLst>
          </p:nvPr>
        </p:nvCxnSpPr>
        <p:spPr>
          <a:xfrm>
            <a:off x="4977012" y="1821341"/>
            <a:ext cx="5422900" cy="120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custDataLst>
              <p:tags r:id="rId6"/>
            </p:custDataLst>
          </p:nvPr>
        </p:nvSpPr>
        <p:spPr>
          <a:xfrm>
            <a:off x="4842510" y="2025015"/>
            <a:ext cx="7214870" cy="3969385"/>
          </a:xfrm>
          <a:prstGeom prst="rect">
            <a:avLst/>
          </a:prstGeom>
          <a:noFill/>
        </p:spPr>
        <p:txBody>
          <a:bodyPr wrap="square" rtlCol="0">
            <a:noAutofit/>
          </a:bodyPr>
          <a:p>
            <a:pPr marL="171450" indent="-171450">
              <a:lnSpc>
                <a:spcPct val="150000"/>
              </a:lnSpc>
              <a:spcBef>
                <a:spcPts val="0"/>
              </a:spcBef>
              <a:spcAft>
                <a:spcPts val="0"/>
              </a:spcAft>
              <a:buFont typeface="Arial" panose="020B0604020202020204" pitchFamily="34" charset="0"/>
              <a:buChar char="•"/>
            </a:pPr>
            <a:r>
              <a:rPr lang="en-US" altLang="zh-CN" sz="2000" b="1" dirty="0" smtClean="0">
                <a:solidFill>
                  <a:schemeClr val="tx1"/>
                </a:solidFill>
                <a:latin typeface="微软雅黑" panose="020B0503020204020204" charset="-122"/>
                <a:ea typeface="微软雅黑" panose="020B0503020204020204" charset="-122"/>
                <a:sym typeface="+mn-ea"/>
              </a:rPr>
              <a:t>1.Prototype interface matches the requirements</a:t>
            </a:r>
            <a:endParaRPr lang="en-US" altLang="zh-CN" sz="2000" b="1" dirty="0" smtClean="0">
              <a:solidFill>
                <a:schemeClr val="tx1"/>
              </a:solidFill>
              <a:latin typeface="微软雅黑" panose="020B0503020204020204" charset="-122"/>
              <a:ea typeface="微软雅黑" panose="020B0503020204020204" charset="-122"/>
              <a:sym typeface="+mn-ea"/>
            </a:endParaRPr>
          </a:p>
          <a:p>
            <a:pPr marL="171450" indent="-171450">
              <a:lnSpc>
                <a:spcPct val="150000"/>
              </a:lnSpc>
              <a:spcBef>
                <a:spcPts val="0"/>
              </a:spcBef>
              <a:spcAft>
                <a:spcPts val="0"/>
              </a:spcAft>
              <a:buFont typeface="Arial" panose="020B0604020202020204" pitchFamily="34" charset="0"/>
              <a:buChar char="•"/>
            </a:pPr>
            <a:r>
              <a:rPr lang="en-US" altLang="zh-CN" sz="2000" b="1" dirty="0" smtClean="0">
                <a:solidFill>
                  <a:schemeClr val="tx1"/>
                </a:solidFill>
                <a:latin typeface="微软雅黑" panose="020B0503020204020204" charset="-122"/>
                <a:ea typeface="微软雅黑" panose="020B0503020204020204" charset="-122"/>
                <a:sym typeface="+mn-ea"/>
              </a:rPr>
              <a:t>2.Provides a good user experience</a:t>
            </a:r>
            <a:endParaRPr lang="en-US" altLang="zh-CN" sz="2000" b="1" dirty="0" smtClean="0">
              <a:solidFill>
                <a:schemeClr val="tx1"/>
              </a:solidFill>
              <a:latin typeface="微软雅黑" panose="020B0503020204020204" charset="-122"/>
              <a:ea typeface="微软雅黑" panose="020B0503020204020204" charset="-122"/>
              <a:sym typeface="+mn-ea"/>
            </a:endParaRPr>
          </a:p>
          <a:p>
            <a:pPr marL="171450" indent="-171450">
              <a:lnSpc>
                <a:spcPct val="150000"/>
              </a:lnSpc>
              <a:spcBef>
                <a:spcPts val="0"/>
              </a:spcBef>
              <a:spcAft>
                <a:spcPts val="0"/>
              </a:spcAft>
              <a:buFont typeface="Arial" panose="020B0604020202020204" pitchFamily="34" charset="0"/>
              <a:buChar char="•"/>
            </a:pPr>
            <a:r>
              <a:rPr lang="en-US" altLang="zh-CN" sz="2000" b="1" dirty="0" smtClean="0">
                <a:solidFill>
                  <a:schemeClr val="tx1"/>
                </a:solidFill>
                <a:latin typeface="微软雅黑" panose="020B0503020204020204" charset="-122"/>
                <a:ea typeface="微软雅黑" panose="020B0503020204020204" charset="-122"/>
                <a:sym typeface="+mn-ea"/>
              </a:rPr>
              <a:t>3.It is easy to operate</a:t>
            </a:r>
            <a:endParaRPr lang="zh-CN" altLang="en-US" sz="2000" b="1" dirty="0" smtClean="0">
              <a:solidFill>
                <a:schemeClr val="tx1"/>
              </a:solidFill>
              <a:latin typeface="微软雅黑" panose="020B0503020204020204" charset="-122"/>
              <a:ea typeface="微软雅黑" panose="020B0503020204020204" charset="-122"/>
              <a:sym typeface="+mn-ea"/>
            </a:endParaRPr>
          </a:p>
          <a:p>
            <a:pPr marL="171450" indent="-171450">
              <a:lnSpc>
                <a:spcPct val="150000"/>
              </a:lnSpc>
              <a:spcBef>
                <a:spcPts val="0"/>
              </a:spcBef>
              <a:spcAft>
                <a:spcPts val="0"/>
              </a:spcAft>
              <a:buFont typeface="Arial" panose="020B0604020202020204" pitchFamily="34" charset="0"/>
              <a:buChar char="•"/>
            </a:pPr>
            <a:r>
              <a:rPr lang="en-US" altLang="zh-CN" sz="2000" b="1" dirty="0" smtClean="0">
                <a:solidFill>
                  <a:schemeClr val="tx1"/>
                </a:solidFill>
                <a:latin typeface="微软雅黑" panose="020B0503020204020204" charset="-122"/>
                <a:ea typeface="微软雅黑" panose="020B0503020204020204" charset="-122"/>
                <a:sym typeface="+mn-ea"/>
              </a:rPr>
              <a:t>4.It has an attractive design</a:t>
            </a:r>
            <a:endParaRPr lang="en-US" altLang="zh-CN" sz="2000" dirty="0" smtClean="0">
              <a:solidFill>
                <a:schemeClr val="tx1"/>
              </a:solidFill>
              <a:latin typeface="微软雅黑" panose="020B0503020204020204" charset="-122"/>
              <a:ea typeface="微软雅黑" panose="020B0503020204020204" charset="-122"/>
              <a:sym typeface="+mn-ea"/>
            </a:endParaRPr>
          </a:p>
        </p:txBody>
      </p:sp>
      <p:cxnSp>
        <p:nvCxnSpPr>
          <p:cNvPr id="130" name="直接连接符 129"/>
          <p:cNvCxnSpPr/>
          <p:nvPr>
            <p:custDataLst>
              <p:tags r:id="rId7"/>
            </p:custDataLst>
          </p:nvPr>
        </p:nvCxnSpPr>
        <p:spPr>
          <a:xfrm>
            <a:off x="579442" y="5956657"/>
            <a:ext cx="11299825" cy="3746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5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33"/>
                                        </p:tgtEl>
                                        <p:attrNameLst>
                                          <p:attrName>style.visibility</p:attrName>
                                        </p:attrNameLst>
                                      </p:cBhvr>
                                      <p:to>
                                        <p:strVal val="visible"/>
                                      </p:to>
                                    </p:set>
                                    <p:animEffect transition="in" filter="fade">
                                      <p:cBhvr>
                                        <p:cTn id="15" dur="20"/>
                                        <p:tgtEl>
                                          <p:spTgt spid="33"/>
                                        </p:tgtEl>
                                      </p:cBhvr>
                                    </p:animEffect>
                                  </p:childTnLst>
                                </p:cTn>
                              </p:par>
                              <p:par>
                                <p:cTn id="16" presetID="22" presetClass="entr" presetSubtype="8" fill="hold" nodeType="with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wipe(left)">
                                      <p:cBhvr>
                                        <p:cTn id="18"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ttps://photo-static-api.fotomore.com/creative/vcg/veer/400/new/VCG41N174195784.jpg?uid=386&amp;timestamp=1698335431&amp;sign=01e36764f8eef702f968bb0aded4986d" descr="&amp;pky290_sjzg_VCG41N174195784&amp;"/>
          <p:cNvPicPr>
            <a:picLocks noChangeAspect="1"/>
          </p:cNvPicPr>
          <p:nvPr/>
        </p:nvPicPr>
        <p:blipFill>
          <a:blip r:embed="rId1"/>
          <a:srcRect l="8684" r="8684"/>
          <a:stretch>
            <a:fillRect/>
          </a:stretch>
        </p:blipFill>
        <p:spPr>
          <a:xfrm>
            <a:off x="0" y="-3342640"/>
            <a:ext cx="12192000" cy="10464800"/>
          </a:xfrm>
          <a:prstGeom prst="rect">
            <a:avLst/>
          </a:prstGeom>
        </p:spPr>
      </p:pic>
      <p:sp>
        <p:nvSpPr>
          <p:cNvPr id="9" name="文本框 8"/>
          <p:cNvSpPr txBox="1"/>
          <p:nvPr/>
        </p:nvSpPr>
        <p:spPr>
          <a:xfrm>
            <a:off x="709930" y="3151505"/>
            <a:ext cx="10297160" cy="2984500"/>
          </a:xfrm>
          <a:prstGeom prst="rect">
            <a:avLst/>
          </a:prstGeom>
          <a:noFill/>
        </p:spPr>
        <p:txBody>
          <a:bodyPr wrap="square" rtlCol="0">
            <a:spAutoFit/>
          </a:bodyPr>
          <a:p>
            <a:pPr algn="ctr"/>
            <a:r>
              <a:rPr lang="en-US" altLang="zh-CN" sz="8000" b="1">
                <a:solidFill>
                  <a:schemeClr val="bg1"/>
                </a:solidFill>
                <a:latin typeface="微软雅黑" panose="020B0503020204020204" charset="-122"/>
                <a:ea typeface="微软雅黑" panose="020B0503020204020204" charset="-122"/>
                <a:cs typeface="微软雅黑" panose="020B0503020204020204" charset="-122"/>
              </a:rPr>
              <a:t>Part2  </a:t>
            </a:r>
            <a:endParaRPr lang="en-US" altLang="zh-CN" sz="80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5400" b="1">
                <a:solidFill>
                  <a:schemeClr val="bg1"/>
                </a:solidFill>
                <a:latin typeface="+mj-ea"/>
                <a:ea typeface="+mj-ea"/>
                <a:cs typeface="+mj-lt"/>
                <a:sym typeface="+mn-ea"/>
              </a:rPr>
              <a:t>Result display</a:t>
            </a:r>
            <a:endParaRPr lang="en-US" altLang="zh-CN" sz="5400" b="1">
              <a:solidFill>
                <a:schemeClr val="bg1"/>
              </a:solidFill>
              <a:latin typeface="+mj-ea"/>
              <a:ea typeface="+mj-ea"/>
              <a:cs typeface="+mj-lt"/>
              <a:sym typeface="+mn-ea"/>
            </a:endParaRPr>
          </a:p>
          <a:p>
            <a:pPr algn="ctr"/>
            <a:endParaRPr lang="en-US" sz="5400" b="1">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B"/>
        </a:solidFill>
        <a:effectLst/>
      </p:bgPr>
    </p:bg>
    <p:spTree>
      <p:nvGrpSpPr>
        <p:cNvPr id="1" name=""/>
        <p:cNvGrpSpPr/>
        <p:nvPr/>
      </p:nvGrpSpPr>
      <p:grpSpPr>
        <a:xfrm>
          <a:off x="0" y="0"/>
          <a:ext cx="0" cy="0"/>
          <a:chOff x="0" y="0"/>
          <a:chExt cx="0" cy="0"/>
        </a:xfrm>
      </p:grpSpPr>
      <p:sp>
        <p:nvSpPr>
          <p:cNvPr id="17" name="矩形 16"/>
          <p:cNvSpPr/>
          <p:nvPr>
            <p:custDataLst>
              <p:tags r:id="rId1"/>
            </p:custDataLst>
          </p:nvPr>
        </p:nvSpPr>
        <p:spPr>
          <a:xfrm>
            <a:off x="-1" y="196719"/>
            <a:ext cx="270589" cy="419100"/>
          </a:xfrm>
          <a:prstGeom prst="rect">
            <a:avLst/>
          </a:prstGeom>
          <a:solidFill>
            <a:srgbClr val="2F5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396875" y="196850"/>
            <a:ext cx="5662930" cy="460375"/>
          </a:xfrm>
          <a:prstGeom prst="rect">
            <a:avLst/>
          </a:prstGeom>
          <a:noFill/>
        </p:spPr>
        <p:txBody>
          <a:bodyPr wrap="square" rtlCol="0" anchor="t">
            <a:spAutoFit/>
          </a:bodyPr>
          <a:p>
            <a:r>
              <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Result display</a:t>
            </a:r>
            <a:endPar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p:txBody>
      </p:sp>
      <p:pic>
        <p:nvPicPr>
          <p:cNvPr id="3" name="1699434609687">
            <a:hlinkClick r:id="" action="ppaction://media"/>
          </p:cNvPr>
          <p:cNvPicPr/>
          <p:nvPr>
            <a:videoFile r:link="rId2"/>
            <p:extLst>
              <p:ext uri="{DAA4B4D4-6D71-4841-9C94-3DE7FCFB9230}">
                <p14:media xmlns:p14="http://schemas.microsoft.com/office/powerpoint/2010/main" r:link="rId3"/>
              </p:ext>
            </p:extLst>
            <p:custDataLst>
              <p:tags r:id="rId4"/>
            </p:custDataLst>
          </p:nvPr>
        </p:nvPicPr>
        <p:blipFill>
          <a:blip r:embed="rId5"/>
          <a:stretch>
            <a:fillRect/>
          </a:stretch>
        </p:blipFill>
        <p:spPr>
          <a:xfrm>
            <a:off x="0" y="615950"/>
            <a:ext cx="12192000" cy="6241415"/>
          </a:xfrm>
          <a:prstGeom prst="rect">
            <a:avLst/>
          </a:prstGeom>
        </p:spPr>
      </p:pic>
    </p:spTree>
  </p:cSld>
  <p:clrMapOvr>
    <a:masterClrMapping/>
  </p:clrMapOvr>
  <p:transition>
    <p:push dir="u"/>
  </p:transition>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ttps://photo-static-api.fotomore.com/creative/vcg/veer/400/new/VCG41N174195784.jpg?uid=386&amp;timestamp=1698335431&amp;sign=01e36764f8eef702f968bb0aded4986d" descr="&amp;pky290_sjzg_VCG41N174195784&amp;"/>
          <p:cNvPicPr>
            <a:picLocks noChangeAspect="1"/>
          </p:cNvPicPr>
          <p:nvPr/>
        </p:nvPicPr>
        <p:blipFill>
          <a:blip r:embed="rId1"/>
          <a:srcRect l="8684" r="8684"/>
          <a:stretch>
            <a:fillRect/>
          </a:stretch>
        </p:blipFill>
        <p:spPr>
          <a:xfrm>
            <a:off x="0" y="-3401695"/>
            <a:ext cx="12192000" cy="10464800"/>
          </a:xfrm>
          <a:prstGeom prst="rect">
            <a:avLst/>
          </a:prstGeom>
        </p:spPr>
      </p:pic>
      <p:sp>
        <p:nvSpPr>
          <p:cNvPr id="9" name="文本框 8"/>
          <p:cNvSpPr txBox="1"/>
          <p:nvPr/>
        </p:nvSpPr>
        <p:spPr>
          <a:xfrm>
            <a:off x="947420" y="3218180"/>
            <a:ext cx="10297160" cy="2276475"/>
          </a:xfrm>
          <a:prstGeom prst="rect">
            <a:avLst/>
          </a:prstGeom>
          <a:noFill/>
        </p:spPr>
        <p:txBody>
          <a:bodyPr wrap="square" rtlCol="0">
            <a:spAutoFit/>
          </a:bodyPr>
          <a:p>
            <a:pPr algn="ctr"/>
            <a:r>
              <a:rPr lang="en-US" altLang="zh-CN" sz="8800" b="1">
                <a:solidFill>
                  <a:schemeClr val="bg1"/>
                </a:solidFill>
                <a:latin typeface="微软雅黑" panose="020B0503020204020204" charset="-122"/>
                <a:ea typeface="微软雅黑" panose="020B0503020204020204" charset="-122"/>
                <a:cs typeface="微软雅黑" panose="020B0503020204020204" charset="-122"/>
              </a:rPr>
              <a:t>Part3  </a:t>
            </a:r>
            <a:endParaRPr lang="en-US" altLang="zh-CN" sz="88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5400" b="1">
                <a:solidFill>
                  <a:schemeClr val="bg1"/>
                </a:solidFill>
                <a:latin typeface="+mj-ea"/>
                <a:ea typeface="+mj-ea"/>
                <a:cs typeface="+mj-lt"/>
                <a:sym typeface="+mn-ea"/>
              </a:rPr>
              <a:t>Design process</a:t>
            </a:r>
            <a:endParaRPr lang="en-US" altLang="zh-CN" sz="5400" b="1">
              <a:solidFill>
                <a:schemeClr val="bg1"/>
              </a:solidFill>
              <a:latin typeface="+mj-ea"/>
              <a:ea typeface="+mj-ea"/>
              <a:cs typeface="+mj-lt"/>
              <a:sym typeface="+mn-ea"/>
            </a:endParaRPr>
          </a:p>
        </p:txBody>
      </p:sp>
    </p:spTree>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B"/>
        </a:solidFill>
        <a:effectLst/>
      </p:bgPr>
    </p:bg>
    <p:spTree>
      <p:nvGrpSpPr>
        <p:cNvPr id="1" name=""/>
        <p:cNvGrpSpPr/>
        <p:nvPr/>
      </p:nvGrpSpPr>
      <p:grpSpPr>
        <a:xfrm>
          <a:off x="0" y="0"/>
          <a:ext cx="0" cy="0"/>
          <a:chOff x="0" y="0"/>
          <a:chExt cx="0" cy="0"/>
        </a:xfrm>
      </p:grpSpPr>
      <p:sp>
        <p:nvSpPr>
          <p:cNvPr id="17" name="矩形 16"/>
          <p:cNvSpPr/>
          <p:nvPr>
            <p:custDataLst>
              <p:tags r:id="rId1"/>
            </p:custDataLst>
          </p:nvPr>
        </p:nvSpPr>
        <p:spPr>
          <a:xfrm>
            <a:off x="-1" y="196719"/>
            <a:ext cx="270589" cy="419100"/>
          </a:xfrm>
          <a:prstGeom prst="rect">
            <a:avLst/>
          </a:prstGeom>
          <a:solidFill>
            <a:srgbClr val="2F5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352425" y="196850"/>
            <a:ext cx="5662930" cy="460375"/>
          </a:xfrm>
          <a:prstGeom prst="rect">
            <a:avLst/>
          </a:prstGeom>
          <a:noFill/>
        </p:spPr>
        <p:txBody>
          <a:bodyPr wrap="square" rtlCol="0" anchor="t">
            <a:spAutoFit/>
          </a:bodyPr>
          <a:p>
            <a:r>
              <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Prototype Design</a:t>
            </a:r>
            <a:endPar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100" name="文本框 99"/>
          <p:cNvSpPr txBox="1"/>
          <p:nvPr/>
        </p:nvSpPr>
        <p:spPr>
          <a:xfrm>
            <a:off x="5340985" y="1122045"/>
            <a:ext cx="5982970" cy="4024630"/>
          </a:xfrm>
          <a:prstGeom prst="rect">
            <a:avLst/>
          </a:prstGeom>
          <a:noFill/>
          <a:ln w="9525">
            <a:noFill/>
          </a:ln>
        </p:spPr>
        <p:txBody>
          <a:bodyPr>
            <a:noAutofit/>
          </a:bodyPr>
          <a:p>
            <a:pPr indent="0"/>
            <a:r>
              <a:rPr lang="en-US" b="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We use </a:t>
            </a:r>
            <a:r>
              <a:rPr lang="en-US" b="1" i="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Mockplus</a:t>
            </a:r>
            <a:r>
              <a:rPr lang="en-US" b="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 for prototype design. It is a very excellent prototype and interaction design software. Its core advantage is that when it is necessary to show the interface jump logic and deduce the operation process, a considerable degree of fidelity prototype can be made clearly and quickly for the team to play with, and it has collaborative function and compatibility.</a:t>
            </a:r>
            <a:endParaRPr lang="en-US" altLang="en-US" b="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endParaRPr>
          </a:p>
        </p:txBody>
      </p:sp>
      <p:pic>
        <p:nvPicPr>
          <p:cNvPr id="18" name="https://photo-static-api.fotomore.com/creative/vcg/400/version23/VCG41534894799.jpg?uid=386&amp;timestamp=1698981809&amp;sign=889e084183cd2d63b045e8fe6e6e61be" descr="&amp;pky110_sjzg_VCG41534894799&amp;"/>
          <p:cNvPicPr/>
          <p:nvPr userDrawn="1">
            <p:custDataLst>
              <p:tags r:id="rId2"/>
            </p:custDataLst>
          </p:nvPr>
        </p:nvPicPr>
        <p:blipFill>
          <a:blip r:embed="rId3"/>
          <a:srcRect l="2575" r="2575"/>
          <a:stretch>
            <a:fillRect/>
          </a:stretch>
        </p:blipFill>
        <p:spPr>
          <a:xfrm>
            <a:off x="649605" y="1122045"/>
            <a:ext cx="4489450" cy="3913505"/>
          </a:xfrm>
          <a:prstGeom prst="rect">
            <a:avLst/>
          </a:prstGeom>
          <a:ln w="28575" cmpd="sng">
            <a:noFill/>
            <a:prstDash val="solid"/>
          </a:ln>
        </p:spPr>
      </p:pic>
    </p:spTree>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B"/>
        </a:solidFill>
        <a:effectLst/>
      </p:bgPr>
    </p:bg>
    <p:spTree>
      <p:nvGrpSpPr>
        <p:cNvPr id="1" name=""/>
        <p:cNvGrpSpPr/>
        <p:nvPr/>
      </p:nvGrpSpPr>
      <p:grpSpPr/>
      <p:sp>
        <p:nvSpPr>
          <p:cNvPr id="23" name="文本框 22"/>
          <p:cNvSpPr txBox="1"/>
          <p:nvPr>
            <p:custDataLst>
              <p:tags r:id="rId1"/>
            </p:custDataLst>
          </p:nvPr>
        </p:nvSpPr>
        <p:spPr>
          <a:xfrm>
            <a:off x="3717290" y="615950"/>
            <a:ext cx="7755890" cy="6165215"/>
          </a:xfrm>
          <a:prstGeom prst="rect">
            <a:avLst/>
          </a:prstGeom>
          <a:noFill/>
        </p:spPr>
        <p:txBody>
          <a:bodyPr wrap="square" rtlCol="0">
            <a:noAutofit/>
          </a:bodyPr>
          <a:p>
            <a:r>
              <a:rPr lang="zh-CN" altLang="en-US" b="1"/>
              <a:t>1</a:t>
            </a:r>
            <a:r>
              <a:rPr lang="en-US" altLang="zh-CN" b="1"/>
              <a:t>.</a:t>
            </a:r>
            <a:r>
              <a:rPr lang="zh-CN" altLang="en-US" b="1"/>
              <a:t> </a:t>
            </a:r>
            <a:r>
              <a:rPr lang="en-US" altLang="zh-CN" b="1"/>
              <a:t>Demand analysis:</a:t>
            </a:r>
            <a:endParaRPr lang="zh-CN" altLang="en-US" b="1"/>
          </a:p>
          <a:p>
            <a:r>
              <a:rPr lang="en-US" altLang="zh-CN"/>
              <a:t> </a:t>
            </a:r>
            <a:r>
              <a:rPr lang="zh-CN" altLang="en-US" sz="1600"/>
              <a:t>This is to make relevant functions and corresponding page design that meet the requirements when designing our software, and this task has been completed in the fourth assignment.</a:t>
            </a:r>
            <a:endParaRPr lang="zh-CN" altLang="en-US" sz="1600"/>
          </a:p>
          <a:p>
            <a:endParaRPr lang="zh-CN" altLang="en-US" b="1"/>
          </a:p>
          <a:p>
            <a:r>
              <a:rPr lang="zh-CN" altLang="en-US" b="1"/>
              <a:t>2</a:t>
            </a:r>
            <a:r>
              <a:rPr lang="en-US" altLang="zh-CN" b="1"/>
              <a:t>.Look for materials</a:t>
            </a:r>
            <a:endParaRPr lang="zh-CN" altLang="en-US" b="1"/>
          </a:p>
          <a:p>
            <a:r>
              <a:rPr lang="en-US" altLang="zh-CN"/>
              <a:t> </a:t>
            </a:r>
            <a:r>
              <a:rPr lang="zh-CN" altLang="en-US" sz="1600"/>
              <a:t>Prototype design is the first impression of the viewer to contact the web page, so its design style should be consistent with the overall page, the color collocation should conform to people’s visual habits, and coordinate with the overall tone of the page. Look for suitable materials for our software is important.</a:t>
            </a:r>
            <a:endParaRPr lang="zh-CN" altLang="en-US" sz="1600"/>
          </a:p>
          <a:p>
            <a:endParaRPr lang="zh-CN" altLang="en-US" b="1"/>
          </a:p>
          <a:p>
            <a:r>
              <a:rPr lang="zh-CN" altLang="en-US" b="1"/>
              <a:t>3</a:t>
            </a:r>
            <a:r>
              <a:rPr lang="en-US" altLang="zh-CN" b="1"/>
              <a:t>.</a:t>
            </a:r>
            <a:r>
              <a:rPr lang="zh-CN" altLang="en-US" b="1"/>
              <a:t> </a:t>
            </a:r>
            <a:r>
              <a:rPr lang="en-US" altLang="zh-CN" b="1"/>
              <a:t>Prototype design</a:t>
            </a:r>
            <a:endParaRPr lang="zh-CN" altLang="en-US" b="1"/>
          </a:p>
          <a:p>
            <a:r>
              <a:rPr lang="zh-CN" altLang="en-US" sz="1600"/>
              <a:t>It is a platform for visitors to communicate with the web page, because it has a special position in the web page, so its design should follow certain principles. The first is simplicity, simplicity is to facilitate users to use, understand the content of the web page. The second is clear security, which refers to the information that intervenes in the system when the user makes a dangerous choice. Finally, it is flexible and user-friendly, which means that users can use it easily and quickly.</a:t>
            </a:r>
            <a:endParaRPr lang="zh-CN" altLang="en-US" sz="1600"/>
          </a:p>
          <a:p>
            <a:endParaRPr lang="zh-CN" altLang="en-US"/>
          </a:p>
          <a:p>
            <a:r>
              <a:rPr lang="en-US" altLang="zh-CN" b="1"/>
              <a:t>4.Test</a:t>
            </a:r>
            <a:endParaRPr lang="en-US" altLang="zh-CN" b="1"/>
          </a:p>
          <a:p>
            <a:r>
              <a:rPr lang="en-US" altLang="zh-CN" sz="1600"/>
              <a:t> This is to make the page design more popular, can better enhance the user experience. Our team first used the interface, and collected opinions for optimization, and strive to complete a better design.</a:t>
            </a:r>
            <a:endParaRPr lang="en-US" altLang="zh-CN" sz="1600"/>
          </a:p>
        </p:txBody>
      </p:sp>
      <p:sp>
        <p:nvSpPr>
          <p:cNvPr id="17" name="矩形 16"/>
          <p:cNvSpPr/>
          <p:nvPr>
            <p:custDataLst>
              <p:tags r:id="rId2"/>
            </p:custDataLst>
          </p:nvPr>
        </p:nvSpPr>
        <p:spPr>
          <a:xfrm>
            <a:off x="-1" y="196719"/>
            <a:ext cx="270589" cy="419100"/>
          </a:xfrm>
          <a:prstGeom prst="rect">
            <a:avLst/>
          </a:prstGeom>
          <a:solidFill>
            <a:srgbClr val="2F5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custDataLst>
              <p:tags r:id="rId3"/>
            </p:custDataLst>
          </p:nvPr>
        </p:nvSpPr>
        <p:spPr>
          <a:xfrm>
            <a:off x="396875" y="196850"/>
            <a:ext cx="5698490" cy="460375"/>
          </a:xfrm>
          <a:prstGeom prst="rect">
            <a:avLst/>
          </a:prstGeom>
          <a:noFill/>
        </p:spPr>
        <p:txBody>
          <a:bodyPr wrap="square" rtlCol="0" anchor="t">
            <a:spAutoFit/>
          </a:bodyPr>
          <a:p>
            <a:r>
              <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T</a:t>
            </a:r>
            <a:r>
              <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he non-functional requirements</a:t>
            </a:r>
            <a:endPar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p:txBody>
      </p:sp>
      <p:grpSp>
        <p:nvGrpSpPr>
          <p:cNvPr id="12" name="组合 1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646430" y="1219200"/>
            <a:ext cx="2980690" cy="4932045"/>
            <a:chOff x="7229011" y="978446"/>
            <a:chExt cx="2634994" cy="5575418"/>
          </a:xfrm>
        </p:grpSpPr>
        <p:sp>
          <p:nvSpPr>
            <p:cNvPr id="13" name="AutoShape 5" descr="image4.png"/>
            <p:cNvSpPr/>
            <p:nvPr>
              <p:custDataLst>
                <p:tags r:id="rId4"/>
              </p:custDataLst>
            </p:nvPr>
          </p:nvSpPr>
          <p:spPr bwMode="auto">
            <a:xfrm>
              <a:off x="7229011" y="978446"/>
              <a:ext cx="2634994" cy="55754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0">
              <a:blip r:embed="rId5"/>
              <a:srcRect/>
              <a:stretch>
                <a:fillRect/>
              </a:stretch>
            </a:blipFill>
            <a:ln w="25400" cap="flat" cmpd="sng">
              <a:solidFill>
                <a:srgbClr val="000000">
                  <a:alpha val="0"/>
                </a:srgbClr>
              </a:solidFill>
              <a:prstDash val="solid"/>
              <a:miter lim="0"/>
            </a:ln>
            <a:effectLst/>
          </p:spPr>
          <p:txBody>
            <a:bodyPr lIns="0" tIns="0" rIns="0" bIns="0"/>
            <a:p>
              <a:pPr>
                <a:defRPr/>
              </a:pPr>
              <a:endParaRPr lang="es-ES" sz="2670">
                <a:solidFill>
                  <a:prstClr val="white"/>
                </a:solidFill>
                <a:cs typeface="Calibri" panose="020F0502020204030204" charset="0"/>
              </a:endParaRPr>
            </a:p>
          </p:txBody>
        </p:sp>
        <p:pic>
          <p:nvPicPr>
            <p:cNvPr id="14" name="图片 13"/>
            <p:cNvPicPr>
              <a:picLocks noChangeAspect="1"/>
            </p:cNvPicPr>
            <p:nvPr>
              <p:custDataLst>
                <p:tags r:id="rId6"/>
              </p:custDataLst>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41191"/>
            <a:stretch>
              <a:fillRect/>
            </a:stretch>
          </p:blipFill>
          <p:spPr>
            <a:xfrm>
              <a:off x="7555521" y="2100186"/>
              <a:ext cx="2003151" cy="3208360"/>
            </a:xfrm>
            <a:prstGeom prst="rect">
              <a:avLst/>
            </a:prstGeom>
          </p:spPr>
        </p:pic>
      </p:grpSp>
      <p:pic>
        <p:nvPicPr>
          <p:cNvPr id="6" name="https://photo-static-api.fotomore.com/creative/vcg/veer/400/new/VCG41N691664280.jpg?uid=386&amp;timestamp=1698374258&amp;sign=c813118319b2f5c70aa073fe45e1f5e4" descr="templates\picture_hover\&amp;pky250_sjzg_VCG41N691664280&amp;"/>
          <p:cNvPicPr>
            <a:picLocks noChangeAspect="1"/>
          </p:cNvPicPr>
          <p:nvPr/>
        </p:nvPicPr>
        <p:blipFill>
          <a:blip r:embed="rId9"/>
          <a:stretch>
            <a:fillRect/>
          </a:stretch>
        </p:blipFill>
        <p:spPr>
          <a:xfrm>
            <a:off x="986790" y="2211705"/>
            <a:ext cx="2294890" cy="2837815"/>
          </a:xfrm>
          <a:prstGeom prst="rect">
            <a:avLst/>
          </a:prstGeom>
        </p:spPr>
      </p:pic>
      <p:cxnSp>
        <p:nvCxnSpPr>
          <p:cNvPr id="8" name="直接连接符 7"/>
          <p:cNvCxnSpPr/>
          <p:nvPr/>
        </p:nvCxnSpPr>
        <p:spPr>
          <a:xfrm flipH="1">
            <a:off x="3717028" y="1781315"/>
            <a:ext cx="6842125" cy="20955"/>
          </a:xfrm>
          <a:prstGeom prst="line">
            <a:avLst/>
          </a:prstGeom>
          <a:ln w="3175">
            <a:solidFill>
              <a:srgbClr val="2F5597"/>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947400" y="115570"/>
            <a:ext cx="1084580" cy="1525270"/>
            <a:chOff x="7627163" y="1071834"/>
            <a:chExt cx="3513677" cy="5432878"/>
          </a:xfrm>
        </p:grpSpPr>
        <p:grpSp>
          <p:nvGrpSpPr>
            <p:cNvPr id="107" name="组合 106"/>
            <p:cNvGrpSpPr/>
            <p:nvPr/>
          </p:nvGrpSpPr>
          <p:grpSpPr>
            <a:xfrm>
              <a:off x="7627163" y="1071834"/>
              <a:ext cx="3513677" cy="5432878"/>
              <a:chOff x="3416300" y="-3752850"/>
              <a:chExt cx="5359400" cy="8286750"/>
            </a:xfrm>
          </p:grpSpPr>
          <p:pic>
            <p:nvPicPr>
              <p:cNvPr id="111" name="图片 110"/>
              <p:cNvPicPr>
                <a:picLocks noChangeAspect="1"/>
              </p:cNvPicPr>
              <p:nvPr>
                <p:custDataLst>
                  <p:tags r:id="rId10"/>
                </p:custDataLst>
              </p:nvPr>
            </p:nvPicPr>
            <p:blipFill>
              <a:blip r:embed="rId11">
                <a:duotone>
                  <a:schemeClr val="bg2">
                    <a:shade val="45000"/>
                    <a:satMod val="135000"/>
                  </a:schemeClr>
                  <a:prstClr val="white"/>
                </a:duotone>
              </a:blip>
              <a:stretch>
                <a:fillRect/>
              </a:stretch>
            </p:blipFill>
            <p:spPr>
              <a:xfrm>
                <a:off x="3585028" y="-3565272"/>
                <a:ext cx="5021944" cy="5903614"/>
              </a:xfrm>
              <a:prstGeom prst="rect">
                <a:avLst/>
              </a:prstGeom>
            </p:spPr>
          </p:pic>
          <p:grpSp>
            <p:nvGrpSpPr>
              <p:cNvPr id="120" name="Group 4"/>
              <p:cNvGrpSpPr>
                <a:grpSpLocks noChangeAspect="1"/>
              </p:cNvGrpSpPr>
              <p:nvPr/>
            </p:nvGrpSpPr>
            <p:grpSpPr bwMode="auto">
              <a:xfrm>
                <a:off x="5003800" y="2324100"/>
                <a:ext cx="2184400" cy="2209800"/>
                <a:chOff x="3152" y="1464"/>
                <a:chExt cx="1376" cy="1392"/>
              </a:xfrm>
            </p:grpSpPr>
            <p:sp>
              <p:nvSpPr>
                <p:cNvPr id="122" name="AutoShape 3"/>
                <p:cNvSpPr>
                  <a:spLocks noChangeAspect="1" noChangeArrowheads="1" noTextEdit="1"/>
                </p:cNvSpPr>
                <p:nvPr>
                  <p:custDataLst>
                    <p:tags r:id="rId12"/>
                  </p:custDataLst>
                </p:nvPr>
              </p:nvSpPr>
              <p:spPr bwMode="auto">
                <a:xfrm>
                  <a:off x="3152" y="1464"/>
                  <a:ext cx="1376"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24" name="Rectangle 5"/>
                <p:cNvSpPr>
                  <a:spLocks noChangeArrowheads="1"/>
                </p:cNvSpPr>
                <p:nvPr>
                  <p:custDataLst>
                    <p:tags r:id="rId13"/>
                  </p:custDataLst>
                </p:nvPr>
              </p:nvSpPr>
              <p:spPr bwMode="auto">
                <a:xfrm>
                  <a:off x="3152" y="1461"/>
                  <a:ext cx="1376" cy="24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29" name="Rectangle 6"/>
                <p:cNvSpPr>
                  <a:spLocks noChangeArrowheads="1"/>
                </p:cNvSpPr>
                <p:nvPr>
                  <p:custDataLst>
                    <p:tags r:id="rId14"/>
                  </p:custDataLst>
                </p:nvPr>
              </p:nvSpPr>
              <p:spPr bwMode="auto">
                <a:xfrm>
                  <a:off x="3257" y="1708"/>
                  <a:ext cx="1145" cy="684"/>
                </a:xfrm>
                <a:prstGeom prst="rect">
                  <a:avLst/>
                </a:prstGeom>
                <a:solidFill>
                  <a:srgbClr val="2F5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34" name="Freeform 7"/>
                <p:cNvSpPr/>
                <p:nvPr>
                  <p:custDataLst>
                    <p:tags r:id="rId15"/>
                  </p:custDataLst>
                </p:nvPr>
              </p:nvSpPr>
              <p:spPr bwMode="auto">
                <a:xfrm>
                  <a:off x="3152" y="2392"/>
                  <a:ext cx="1352" cy="461"/>
                </a:xfrm>
                <a:custGeom>
                  <a:avLst/>
                  <a:gdLst>
                    <a:gd name="T0" fmla="*/ 0 w 504"/>
                    <a:gd name="T1" fmla="*/ 0 h 172"/>
                    <a:gd name="T2" fmla="*/ 252 w 504"/>
                    <a:gd name="T3" fmla="*/ 172 h 172"/>
                    <a:gd name="T4" fmla="*/ 504 w 504"/>
                    <a:gd name="T5" fmla="*/ 0 h 172"/>
                  </a:gdLst>
                  <a:ahLst/>
                  <a:cxnLst>
                    <a:cxn ang="0">
                      <a:pos x="T0" y="T1"/>
                    </a:cxn>
                    <a:cxn ang="0">
                      <a:pos x="T2" y="T3"/>
                    </a:cxn>
                    <a:cxn ang="0">
                      <a:pos x="T4" y="T5"/>
                    </a:cxn>
                  </a:cxnLst>
                  <a:rect l="0" t="0" r="r" b="b"/>
                  <a:pathLst>
                    <a:path w="504" h="172">
                      <a:moveTo>
                        <a:pt x="0" y="0"/>
                      </a:moveTo>
                      <a:cubicBezTo>
                        <a:pt x="0" y="46"/>
                        <a:pt x="113" y="172"/>
                        <a:pt x="252" y="172"/>
                      </a:cubicBezTo>
                      <a:cubicBezTo>
                        <a:pt x="391" y="172"/>
                        <a:pt x="504" y="46"/>
                        <a:pt x="504" y="0"/>
                      </a:cubicBezTo>
                    </a:path>
                  </a:pathLst>
                </a:custGeom>
                <a:gradFill flip="none" rotWithShape="1">
                  <a:gsLst>
                    <a:gs pos="33000">
                      <a:srgbClr val="2F5597"/>
                    </a:gs>
                    <a:gs pos="2000">
                      <a:schemeClr val="accent5">
                        <a:lumMod val="60000"/>
                        <a:lumOff val="4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p>
              </p:txBody>
            </p:sp>
            <p:sp>
              <p:nvSpPr>
                <p:cNvPr id="135" name="Freeform 8"/>
                <p:cNvSpPr/>
                <p:nvPr>
                  <p:custDataLst>
                    <p:tags r:id="rId16"/>
                  </p:custDataLst>
                </p:nvPr>
              </p:nvSpPr>
              <p:spPr bwMode="auto">
                <a:xfrm>
                  <a:off x="3211" y="1724"/>
                  <a:ext cx="1237" cy="250"/>
                </a:xfrm>
                <a:custGeom>
                  <a:avLst/>
                  <a:gdLst>
                    <a:gd name="T0" fmla="*/ 17 w 461"/>
                    <a:gd name="T1" fmla="*/ 93 h 93"/>
                    <a:gd name="T2" fmla="*/ 1 w 461"/>
                    <a:gd name="T3" fmla="*/ 79 h 93"/>
                    <a:gd name="T4" fmla="*/ 14 w 461"/>
                    <a:gd name="T5" fmla="*/ 61 h 93"/>
                    <a:gd name="T6" fmla="*/ 442 w 461"/>
                    <a:gd name="T7" fmla="*/ 2 h 93"/>
                    <a:gd name="T8" fmla="*/ 460 w 461"/>
                    <a:gd name="T9" fmla="*/ 15 h 93"/>
                    <a:gd name="T10" fmla="*/ 446 w 461"/>
                    <a:gd name="T11" fmla="*/ 33 h 93"/>
                    <a:gd name="T12" fmla="*/ 19 w 461"/>
                    <a:gd name="T13" fmla="*/ 93 h 93"/>
                    <a:gd name="T14" fmla="*/ 17 w 461"/>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93">
                      <a:moveTo>
                        <a:pt x="17" y="93"/>
                      </a:moveTo>
                      <a:cubicBezTo>
                        <a:pt x="9" y="93"/>
                        <a:pt x="2" y="87"/>
                        <a:pt x="1" y="79"/>
                      </a:cubicBezTo>
                      <a:cubicBezTo>
                        <a:pt x="0" y="70"/>
                        <a:pt x="6" y="62"/>
                        <a:pt x="14" y="61"/>
                      </a:cubicBezTo>
                      <a:cubicBezTo>
                        <a:pt x="442" y="2"/>
                        <a:pt x="442" y="2"/>
                        <a:pt x="442" y="2"/>
                      </a:cubicBezTo>
                      <a:cubicBezTo>
                        <a:pt x="450" y="0"/>
                        <a:pt x="458" y="7"/>
                        <a:pt x="460" y="15"/>
                      </a:cubicBezTo>
                      <a:cubicBezTo>
                        <a:pt x="461" y="24"/>
                        <a:pt x="455" y="32"/>
                        <a:pt x="446" y="33"/>
                      </a:cubicBezTo>
                      <a:cubicBezTo>
                        <a:pt x="19" y="93"/>
                        <a:pt x="19" y="93"/>
                        <a:pt x="19" y="93"/>
                      </a:cubicBezTo>
                      <a:cubicBezTo>
                        <a:pt x="18" y="93"/>
                        <a:pt x="17" y="93"/>
                        <a:pt x="17" y="93"/>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6" name="Freeform 9"/>
                <p:cNvSpPr/>
                <p:nvPr>
                  <p:custDataLst>
                    <p:tags r:id="rId17"/>
                  </p:custDataLst>
                </p:nvPr>
              </p:nvSpPr>
              <p:spPr bwMode="auto">
                <a:xfrm>
                  <a:off x="3211" y="1925"/>
                  <a:ext cx="1237" cy="247"/>
                </a:xfrm>
                <a:custGeom>
                  <a:avLst/>
                  <a:gdLst>
                    <a:gd name="T0" fmla="*/ 17 w 461"/>
                    <a:gd name="T1" fmla="*/ 92 h 92"/>
                    <a:gd name="T2" fmla="*/ 1 w 461"/>
                    <a:gd name="T3" fmla="*/ 78 h 92"/>
                    <a:gd name="T4" fmla="*/ 14 w 461"/>
                    <a:gd name="T5" fmla="*/ 60 h 92"/>
                    <a:gd name="T6" fmla="*/ 442 w 461"/>
                    <a:gd name="T7" fmla="*/ 1 h 92"/>
                    <a:gd name="T8" fmla="*/ 460 w 461"/>
                    <a:gd name="T9" fmla="*/ 14 h 92"/>
                    <a:gd name="T10" fmla="*/ 446 w 461"/>
                    <a:gd name="T11" fmla="*/ 33 h 92"/>
                    <a:gd name="T12" fmla="*/ 19 w 461"/>
                    <a:gd name="T13" fmla="*/ 92 h 92"/>
                    <a:gd name="T14" fmla="*/ 17 w 46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92">
                      <a:moveTo>
                        <a:pt x="17" y="92"/>
                      </a:moveTo>
                      <a:cubicBezTo>
                        <a:pt x="9" y="92"/>
                        <a:pt x="2" y="86"/>
                        <a:pt x="1" y="78"/>
                      </a:cubicBezTo>
                      <a:cubicBezTo>
                        <a:pt x="0" y="69"/>
                        <a:pt x="6" y="61"/>
                        <a:pt x="14" y="60"/>
                      </a:cubicBezTo>
                      <a:cubicBezTo>
                        <a:pt x="442" y="1"/>
                        <a:pt x="442" y="1"/>
                        <a:pt x="442" y="1"/>
                      </a:cubicBezTo>
                      <a:cubicBezTo>
                        <a:pt x="450" y="0"/>
                        <a:pt x="458" y="6"/>
                        <a:pt x="460" y="14"/>
                      </a:cubicBezTo>
                      <a:cubicBezTo>
                        <a:pt x="461" y="23"/>
                        <a:pt x="455" y="31"/>
                        <a:pt x="446" y="33"/>
                      </a:cubicBezTo>
                      <a:cubicBezTo>
                        <a:pt x="19" y="92"/>
                        <a:pt x="19" y="92"/>
                        <a:pt x="19" y="92"/>
                      </a:cubicBezTo>
                      <a:cubicBezTo>
                        <a:pt x="18" y="92"/>
                        <a:pt x="17" y="92"/>
                        <a:pt x="17" y="9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7" name="Freeform 10"/>
                <p:cNvSpPr/>
                <p:nvPr>
                  <p:custDataLst>
                    <p:tags r:id="rId18"/>
                  </p:custDataLst>
                </p:nvPr>
              </p:nvSpPr>
              <p:spPr bwMode="auto">
                <a:xfrm>
                  <a:off x="3211" y="2124"/>
                  <a:ext cx="1237" cy="246"/>
                </a:xfrm>
                <a:custGeom>
                  <a:avLst/>
                  <a:gdLst>
                    <a:gd name="T0" fmla="*/ 17 w 461"/>
                    <a:gd name="T1" fmla="*/ 92 h 92"/>
                    <a:gd name="T2" fmla="*/ 1 w 461"/>
                    <a:gd name="T3" fmla="*/ 78 h 92"/>
                    <a:gd name="T4" fmla="*/ 14 w 461"/>
                    <a:gd name="T5" fmla="*/ 60 h 92"/>
                    <a:gd name="T6" fmla="*/ 442 w 461"/>
                    <a:gd name="T7" fmla="*/ 1 h 92"/>
                    <a:gd name="T8" fmla="*/ 460 w 461"/>
                    <a:gd name="T9" fmla="*/ 15 h 92"/>
                    <a:gd name="T10" fmla="*/ 446 w 461"/>
                    <a:gd name="T11" fmla="*/ 33 h 92"/>
                    <a:gd name="T12" fmla="*/ 19 w 461"/>
                    <a:gd name="T13" fmla="*/ 92 h 92"/>
                    <a:gd name="T14" fmla="*/ 17 w 46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92">
                      <a:moveTo>
                        <a:pt x="17" y="92"/>
                      </a:moveTo>
                      <a:cubicBezTo>
                        <a:pt x="9" y="92"/>
                        <a:pt x="2" y="86"/>
                        <a:pt x="1" y="78"/>
                      </a:cubicBezTo>
                      <a:cubicBezTo>
                        <a:pt x="0" y="70"/>
                        <a:pt x="6" y="62"/>
                        <a:pt x="14" y="60"/>
                      </a:cubicBezTo>
                      <a:cubicBezTo>
                        <a:pt x="442" y="1"/>
                        <a:pt x="442" y="1"/>
                        <a:pt x="442" y="1"/>
                      </a:cubicBezTo>
                      <a:cubicBezTo>
                        <a:pt x="450" y="0"/>
                        <a:pt x="458" y="6"/>
                        <a:pt x="460" y="15"/>
                      </a:cubicBezTo>
                      <a:cubicBezTo>
                        <a:pt x="461" y="23"/>
                        <a:pt x="455" y="31"/>
                        <a:pt x="446" y="33"/>
                      </a:cubicBezTo>
                      <a:cubicBezTo>
                        <a:pt x="19" y="92"/>
                        <a:pt x="19" y="92"/>
                        <a:pt x="19" y="92"/>
                      </a:cubicBezTo>
                      <a:cubicBezTo>
                        <a:pt x="18" y="92"/>
                        <a:pt x="17" y="92"/>
                        <a:pt x="17" y="9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21" name="Freeform 29"/>
              <p:cNvSpPr>
                <a:spLocks noEditPoints="1"/>
              </p:cNvSpPr>
              <p:nvPr>
                <p:custDataLst>
                  <p:tags r:id="rId19"/>
                </p:custDataLst>
              </p:nvPr>
            </p:nvSpPr>
            <p:spPr bwMode="auto">
              <a:xfrm>
                <a:off x="3416300" y="-3752850"/>
                <a:ext cx="5359400" cy="6191250"/>
              </a:xfrm>
              <a:custGeom>
                <a:avLst/>
                <a:gdLst>
                  <a:gd name="T0" fmla="*/ 638 w 1263"/>
                  <a:gd name="T1" fmla="*/ 68 h 1459"/>
                  <a:gd name="T2" fmla="*/ 1195 w 1263"/>
                  <a:gd name="T3" fmla="*/ 646 h 1459"/>
                  <a:gd name="T4" fmla="*/ 1053 w 1263"/>
                  <a:gd name="T5" fmla="*/ 1008 h 1459"/>
                  <a:gd name="T6" fmla="*/ 952 w 1263"/>
                  <a:gd name="T7" fmla="*/ 1248 h 1459"/>
                  <a:gd name="T8" fmla="*/ 884 w 1263"/>
                  <a:gd name="T9" fmla="*/ 1391 h 1459"/>
                  <a:gd name="T10" fmla="*/ 632 w 1263"/>
                  <a:gd name="T11" fmla="*/ 1391 h 1459"/>
                  <a:gd name="T12" fmla="*/ 380 w 1263"/>
                  <a:gd name="T13" fmla="*/ 1391 h 1459"/>
                  <a:gd name="T14" fmla="*/ 311 w 1263"/>
                  <a:gd name="T15" fmla="*/ 1248 h 1459"/>
                  <a:gd name="T16" fmla="*/ 210 w 1263"/>
                  <a:gd name="T17" fmla="*/ 1008 h 1459"/>
                  <a:gd name="T18" fmla="*/ 68 w 1263"/>
                  <a:gd name="T19" fmla="*/ 646 h 1459"/>
                  <a:gd name="T20" fmla="*/ 632 w 1263"/>
                  <a:gd name="T21" fmla="*/ 68 h 1459"/>
                  <a:gd name="T22" fmla="*/ 638 w 1263"/>
                  <a:gd name="T23" fmla="*/ 68 h 1459"/>
                  <a:gd name="T24" fmla="*/ 638 w 1263"/>
                  <a:gd name="T25" fmla="*/ 0 h 1459"/>
                  <a:gd name="T26" fmla="*/ 638 w 1263"/>
                  <a:gd name="T27" fmla="*/ 68 h 1459"/>
                  <a:gd name="T28" fmla="*/ 638 w 1263"/>
                  <a:gd name="T29" fmla="*/ 0 h 1459"/>
                  <a:gd name="T30" fmla="*/ 631 w 1263"/>
                  <a:gd name="T31" fmla="*/ 0 h 1459"/>
                  <a:gd name="T32" fmla="*/ 439 w 1263"/>
                  <a:gd name="T33" fmla="*/ 31 h 1459"/>
                  <a:gd name="T34" fmla="*/ 233 w 1263"/>
                  <a:gd name="T35" fmla="*/ 135 h 1459"/>
                  <a:gd name="T36" fmla="*/ 67 w 1263"/>
                  <a:gd name="T37" fmla="*/ 336 h 1459"/>
                  <a:gd name="T38" fmla="*/ 0 w 1263"/>
                  <a:gd name="T39" fmla="*/ 646 h 1459"/>
                  <a:gd name="T40" fmla="*/ 159 w 1263"/>
                  <a:gd name="T41" fmla="*/ 1053 h 1459"/>
                  <a:gd name="T42" fmla="*/ 239 w 1263"/>
                  <a:gd name="T43" fmla="*/ 1188 h 1459"/>
                  <a:gd name="T44" fmla="*/ 245 w 1263"/>
                  <a:gd name="T45" fmla="*/ 1233 h 1459"/>
                  <a:gd name="T46" fmla="*/ 245 w 1263"/>
                  <a:gd name="T47" fmla="*/ 1233 h 1459"/>
                  <a:gd name="T48" fmla="*/ 244 w 1263"/>
                  <a:gd name="T49" fmla="*/ 1236 h 1459"/>
                  <a:gd name="T50" fmla="*/ 273 w 1263"/>
                  <a:gd name="T51" fmla="*/ 1399 h 1459"/>
                  <a:gd name="T52" fmla="*/ 369 w 1263"/>
                  <a:gd name="T53" fmla="*/ 1458 h 1459"/>
                  <a:gd name="T54" fmla="*/ 374 w 1263"/>
                  <a:gd name="T55" fmla="*/ 1459 h 1459"/>
                  <a:gd name="T56" fmla="*/ 380 w 1263"/>
                  <a:gd name="T57" fmla="*/ 1459 h 1459"/>
                  <a:gd name="T58" fmla="*/ 632 w 1263"/>
                  <a:gd name="T59" fmla="*/ 1459 h 1459"/>
                  <a:gd name="T60" fmla="*/ 884 w 1263"/>
                  <a:gd name="T61" fmla="*/ 1459 h 1459"/>
                  <a:gd name="T62" fmla="*/ 889 w 1263"/>
                  <a:gd name="T63" fmla="*/ 1459 h 1459"/>
                  <a:gd name="T64" fmla="*/ 895 w 1263"/>
                  <a:gd name="T65" fmla="*/ 1458 h 1459"/>
                  <a:gd name="T66" fmla="*/ 991 w 1263"/>
                  <a:gd name="T67" fmla="*/ 1399 h 1459"/>
                  <a:gd name="T68" fmla="*/ 1019 w 1263"/>
                  <a:gd name="T69" fmla="*/ 1236 h 1459"/>
                  <a:gd name="T70" fmla="*/ 1018 w 1263"/>
                  <a:gd name="T71" fmla="*/ 1233 h 1459"/>
                  <a:gd name="T72" fmla="*/ 1018 w 1263"/>
                  <a:gd name="T73" fmla="*/ 1232 h 1459"/>
                  <a:gd name="T74" fmla="*/ 1024 w 1263"/>
                  <a:gd name="T75" fmla="*/ 1187 h 1459"/>
                  <a:gd name="T76" fmla="*/ 1104 w 1263"/>
                  <a:gd name="T77" fmla="*/ 1053 h 1459"/>
                  <a:gd name="T78" fmla="*/ 1263 w 1263"/>
                  <a:gd name="T79" fmla="*/ 646 h 1459"/>
                  <a:gd name="T80" fmla="*/ 1035 w 1263"/>
                  <a:gd name="T81" fmla="*/ 138 h 1459"/>
                  <a:gd name="T82" fmla="*/ 638 w 1263"/>
                  <a:gd name="T83"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3" h="1459">
                    <a:moveTo>
                      <a:pt x="638" y="68"/>
                    </a:moveTo>
                    <a:cubicBezTo>
                      <a:pt x="841" y="68"/>
                      <a:pt x="1195" y="203"/>
                      <a:pt x="1195" y="646"/>
                    </a:cubicBezTo>
                    <a:cubicBezTo>
                      <a:pt x="1195" y="744"/>
                      <a:pt x="1180" y="863"/>
                      <a:pt x="1053" y="1008"/>
                    </a:cubicBezTo>
                    <a:cubicBezTo>
                      <a:pt x="925" y="1154"/>
                      <a:pt x="952" y="1248"/>
                      <a:pt x="952" y="1248"/>
                    </a:cubicBezTo>
                    <a:cubicBezTo>
                      <a:pt x="952" y="1248"/>
                      <a:pt x="976" y="1376"/>
                      <a:pt x="884" y="1391"/>
                    </a:cubicBezTo>
                    <a:cubicBezTo>
                      <a:pt x="632" y="1391"/>
                      <a:pt x="632" y="1391"/>
                      <a:pt x="632" y="1391"/>
                    </a:cubicBezTo>
                    <a:cubicBezTo>
                      <a:pt x="380" y="1391"/>
                      <a:pt x="380" y="1391"/>
                      <a:pt x="380" y="1391"/>
                    </a:cubicBezTo>
                    <a:cubicBezTo>
                      <a:pt x="288" y="1376"/>
                      <a:pt x="311" y="1248"/>
                      <a:pt x="311" y="1248"/>
                    </a:cubicBezTo>
                    <a:cubicBezTo>
                      <a:pt x="311" y="1248"/>
                      <a:pt x="337" y="1155"/>
                      <a:pt x="210" y="1008"/>
                    </a:cubicBezTo>
                    <a:cubicBezTo>
                      <a:pt x="75" y="851"/>
                      <a:pt x="68" y="744"/>
                      <a:pt x="68" y="646"/>
                    </a:cubicBezTo>
                    <a:cubicBezTo>
                      <a:pt x="68" y="195"/>
                      <a:pt x="430" y="71"/>
                      <a:pt x="632" y="68"/>
                    </a:cubicBezTo>
                    <a:cubicBezTo>
                      <a:pt x="634" y="68"/>
                      <a:pt x="636" y="68"/>
                      <a:pt x="638" y="68"/>
                    </a:cubicBezTo>
                    <a:moveTo>
                      <a:pt x="638" y="0"/>
                    </a:moveTo>
                    <a:cubicBezTo>
                      <a:pt x="638" y="68"/>
                      <a:pt x="638" y="68"/>
                      <a:pt x="638" y="68"/>
                    </a:cubicBezTo>
                    <a:cubicBezTo>
                      <a:pt x="638" y="0"/>
                      <a:pt x="638" y="0"/>
                      <a:pt x="638" y="0"/>
                    </a:cubicBezTo>
                    <a:cubicBezTo>
                      <a:pt x="635" y="0"/>
                      <a:pt x="633" y="0"/>
                      <a:pt x="631" y="0"/>
                    </a:cubicBezTo>
                    <a:cubicBezTo>
                      <a:pt x="568" y="1"/>
                      <a:pt x="502" y="12"/>
                      <a:pt x="439" y="31"/>
                    </a:cubicBezTo>
                    <a:cubicBezTo>
                      <a:pt x="362" y="54"/>
                      <a:pt x="293" y="89"/>
                      <a:pt x="233" y="135"/>
                    </a:cubicBezTo>
                    <a:cubicBezTo>
                      <a:pt x="162" y="189"/>
                      <a:pt x="106" y="257"/>
                      <a:pt x="67" y="336"/>
                    </a:cubicBezTo>
                    <a:cubicBezTo>
                      <a:pt x="23" y="426"/>
                      <a:pt x="0" y="530"/>
                      <a:pt x="0" y="646"/>
                    </a:cubicBezTo>
                    <a:cubicBezTo>
                      <a:pt x="0" y="759"/>
                      <a:pt x="12" y="882"/>
                      <a:pt x="159" y="1053"/>
                    </a:cubicBezTo>
                    <a:cubicBezTo>
                      <a:pt x="210" y="1112"/>
                      <a:pt x="231" y="1159"/>
                      <a:pt x="239" y="1188"/>
                    </a:cubicBezTo>
                    <a:cubicBezTo>
                      <a:pt x="247" y="1214"/>
                      <a:pt x="245" y="1230"/>
                      <a:pt x="245" y="1233"/>
                    </a:cubicBezTo>
                    <a:cubicBezTo>
                      <a:pt x="245" y="1233"/>
                      <a:pt x="245" y="1233"/>
                      <a:pt x="245" y="1233"/>
                    </a:cubicBezTo>
                    <a:cubicBezTo>
                      <a:pt x="244" y="1236"/>
                      <a:pt x="244" y="1236"/>
                      <a:pt x="244" y="1236"/>
                    </a:cubicBezTo>
                    <a:cubicBezTo>
                      <a:pt x="241" y="1252"/>
                      <a:pt x="229" y="1336"/>
                      <a:pt x="273" y="1399"/>
                    </a:cubicBezTo>
                    <a:cubicBezTo>
                      <a:pt x="295" y="1431"/>
                      <a:pt x="328" y="1451"/>
                      <a:pt x="369" y="1458"/>
                    </a:cubicBezTo>
                    <a:cubicBezTo>
                      <a:pt x="374" y="1459"/>
                      <a:pt x="374" y="1459"/>
                      <a:pt x="374" y="1459"/>
                    </a:cubicBezTo>
                    <a:cubicBezTo>
                      <a:pt x="380" y="1459"/>
                      <a:pt x="380" y="1459"/>
                      <a:pt x="380" y="1459"/>
                    </a:cubicBezTo>
                    <a:cubicBezTo>
                      <a:pt x="632" y="1459"/>
                      <a:pt x="632" y="1459"/>
                      <a:pt x="632" y="1459"/>
                    </a:cubicBezTo>
                    <a:cubicBezTo>
                      <a:pt x="884" y="1459"/>
                      <a:pt x="884" y="1459"/>
                      <a:pt x="884" y="1459"/>
                    </a:cubicBezTo>
                    <a:cubicBezTo>
                      <a:pt x="889" y="1459"/>
                      <a:pt x="889" y="1459"/>
                      <a:pt x="889" y="1459"/>
                    </a:cubicBezTo>
                    <a:cubicBezTo>
                      <a:pt x="895" y="1458"/>
                      <a:pt x="895" y="1458"/>
                      <a:pt x="895" y="1458"/>
                    </a:cubicBezTo>
                    <a:cubicBezTo>
                      <a:pt x="935" y="1451"/>
                      <a:pt x="968" y="1431"/>
                      <a:pt x="991" y="1399"/>
                    </a:cubicBezTo>
                    <a:cubicBezTo>
                      <a:pt x="1035" y="1336"/>
                      <a:pt x="1022" y="1252"/>
                      <a:pt x="1019" y="1236"/>
                    </a:cubicBezTo>
                    <a:cubicBezTo>
                      <a:pt x="1018" y="1233"/>
                      <a:pt x="1018" y="1233"/>
                      <a:pt x="1018" y="1233"/>
                    </a:cubicBezTo>
                    <a:cubicBezTo>
                      <a:pt x="1018" y="1232"/>
                      <a:pt x="1018" y="1232"/>
                      <a:pt x="1018" y="1232"/>
                    </a:cubicBezTo>
                    <a:cubicBezTo>
                      <a:pt x="1018" y="1229"/>
                      <a:pt x="1016" y="1213"/>
                      <a:pt x="1024" y="1187"/>
                    </a:cubicBezTo>
                    <a:cubicBezTo>
                      <a:pt x="1032" y="1158"/>
                      <a:pt x="1052" y="1112"/>
                      <a:pt x="1104" y="1053"/>
                    </a:cubicBezTo>
                    <a:cubicBezTo>
                      <a:pt x="1244" y="893"/>
                      <a:pt x="1263" y="758"/>
                      <a:pt x="1263" y="646"/>
                    </a:cubicBezTo>
                    <a:cubicBezTo>
                      <a:pt x="1263" y="374"/>
                      <a:pt x="1139" y="219"/>
                      <a:pt x="1035" y="138"/>
                    </a:cubicBezTo>
                    <a:cubicBezTo>
                      <a:pt x="925" y="51"/>
                      <a:pt x="776" y="0"/>
                      <a:pt x="638" y="0"/>
                    </a:cubicBezTo>
                    <a:close/>
                  </a:path>
                </a:pathLst>
              </a:custGeom>
              <a:solidFill>
                <a:srgbClr val="2F55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p>
            </p:txBody>
          </p:sp>
        </p:grpSp>
        <p:pic>
          <p:nvPicPr>
            <p:cNvPr id="149" name="图片 148"/>
            <p:cNvPicPr>
              <a:picLocks noChangeAspect="1"/>
            </p:cNvPicPr>
            <p:nvPr>
              <p:custDataLst>
                <p:tags r:id="rId20"/>
              </p:custDataLst>
            </p:nvPr>
          </p:nvPicPr>
          <p:blipFill>
            <a:blip r:embed="rId2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041641" y="4179051"/>
              <a:ext cx="822782" cy="822782"/>
            </a:xfrm>
            <a:prstGeom prst="rect">
              <a:avLst/>
            </a:prstGeom>
          </p:spPr>
        </p:pic>
        <p:pic>
          <p:nvPicPr>
            <p:cNvPr id="150" name="图片 149"/>
            <p:cNvPicPr>
              <a:picLocks noChangeAspect="1"/>
            </p:cNvPicPr>
            <p:nvPr>
              <p:custDataLst>
                <p:tags r:id="rId22"/>
              </p:custDataLst>
            </p:nvPr>
          </p:nvPicPr>
          <p:blipFill>
            <a:blip r:embed="rId2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131833" y="2450762"/>
              <a:ext cx="647832" cy="647832"/>
            </a:xfrm>
            <a:prstGeom prst="rect">
              <a:avLst/>
            </a:prstGeom>
          </p:spPr>
        </p:pic>
        <p:pic>
          <p:nvPicPr>
            <p:cNvPr id="151" name="图片 150"/>
            <p:cNvPicPr>
              <a:picLocks noChangeAspect="1"/>
            </p:cNvPicPr>
            <p:nvPr>
              <p:custDataLst>
                <p:tags r:id="rId24"/>
              </p:custDataLst>
            </p:nvPr>
          </p:nvPicPr>
          <p:blipFill>
            <a:blip r:embed="rId2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164085" y="3327566"/>
              <a:ext cx="583328" cy="583328"/>
            </a:xfrm>
            <a:prstGeom prst="rect">
              <a:avLst/>
            </a:prstGeom>
          </p:spPr>
        </p:pic>
        <p:pic>
          <p:nvPicPr>
            <p:cNvPr id="152" name="图片 151"/>
            <p:cNvPicPr>
              <a:picLocks noChangeAspect="1"/>
            </p:cNvPicPr>
            <p:nvPr>
              <p:custDataLst>
                <p:tags r:id="rId26"/>
              </p:custDataLst>
            </p:nvPr>
          </p:nvPicPr>
          <p:blipFill>
            <a:blip r:embed="rId2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091318" y="1493489"/>
              <a:ext cx="658596" cy="658596"/>
            </a:xfrm>
            <a:prstGeom prst="rect">
              <a:avLst/>
            </a:prstGeom>
          </p:spPr>
        </p:pic>
      </p:grpSp>
      <p:cxnSp>
        <p:nvCxnSpPr>
          <p:cNvPr id="2" name="直接连接符 1"/>
          <p:cNvCxnSpPr/>
          <p:nvPr>
            <p:custDataLst>
              <p:tags r:id="rId28"/>
            </p:custDataLst>
          </p:nvPr>
        </p:nvCxnSpPr>
        <p:spPr>
          <a:xfrm flipH="1">
            <a:off x="3702423" y="3418345"/>
            <a:ext cx="6842125" cy="20955"/>
          </a:xfrm>
          <a:prstGeom prst="line">
            <a:avLst/>
          </a:prstGeom>
          <a:ln w="3175">
            <a:solidFill>
              <a:srgbClr val="2F5597"/>
            </a:solidFill>
          </a:ln>
        </p:spPr>
        <p:style>
          <a:lnRef idx="1">
            <a:schemeClr val="accent1"/>
          </a:lnRef>
          <a:fillRef idx="0">
            <a:schemeClr val="accent1"/>
          </a:fillRef>
          <a:effectRef idx="0">
            <a:schemeClr val="accent1"/>
          </a:effectRef>
          <a:fontRef idx="minor">
            <a:schemeClr val="tx1"/>
          </a:fontRef>
        </p:style>
      </p:cxnSp>
      <p:pic>
        <p:nvPicPr>
          <p:cNvPr id="3" name="敏感词演示">
            <a:hlinkClick r:id="" action="ppaction://media"/>
          </p:cNvPr>
          <p:cNvPicPr/>
          <p:nvPr>
            <a:videoFile r:link="rId29"/>
            <p:extLst>
              <p:ext uri="{DAA4B4D4-6D71-4841-9C94-3DE7FCFB9230}">
                <p14:media xmlns:p14="http://schemas.microsoft.com/office/powerpoint/2010/main" r:embed="rId30"/>
              </p:ext>
            </p:extLst>
            <p:custDataLst>
              <p:tags r:id="rId31"/>
            </p:custDataLst>
          </p:nvPr>
        </p:nvPicPr>
        <p:blipFill>
          <a:blip r:embed="rId32"/>
          <a:stretch>
            <a:fillRect/>
          </a:stretch>
        </p:blipFill>
        <p:spPr>
          <a:xfrm>
            <a:off x="795020" y="2211705"/>
            <a:ext cx="2649855" cy="3319145"/>
          </a:xfrm>
          <a:prstGeom prst="rect">
            <a:avLst/>
          </a:prstGeom>
        </p:spPr>
      </p:pic>
      <p:cxnSp>
        <p:nvCxnSpPr>
          <p:cNvPr id="4" name="直接连接符 3"/>
          <p:cNvCxnSpPr/>
          <p:nvPr>
            <p:custDataLst>
              <p:tags r:id="rId33"/>
            </p:custDataLst>
          </p:nvPr>
        </p:nvCxnSpPr>
        <p:spPr>
          <a:xfrm flipH="1">
            <a:off x="3717028" y="5400815"/>
            <a:ext cx="6842125" cy="20955"/>
          </a:xfrm>
          <a:prstGeom prst="line">
            <a:avLst/>
          </a:prstGeom>
          <a:ln w="3175">
            <a:solidFill>
              <a:srgbClr val="2F559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0">
              <p:cMediaNode>
                <p:cTn id="9" fill="hold" display="1">
                  <p:stCondLst>
                    <p:cond delay="indefinite"/>
                  </p:stCondLst>
                </p:cTn>
                <p:tgtEl>
                  <p:spTgt spid="3"/>
                </p:tgtEl>
              </p:cMediaNode>
            </p:video>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MEDIACOVER_FLAG" val="1"/>
  <p:tag name="KSO_WM_UNIT_MEDIACOVER_BTN_STATE" val="1"/>
  <p:tag name="KSO_WM_UNIT_MEDIACOVER_BTNRECT" val="9376*4690*447*447"/>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
  <p:tag name="KSO_WM_SLIDE_BACKGROUND_TYPE" val="general"/>
  <p:tag name="KSO_WM_SLIDE_BK_DARK_LIGHT" val="1"/>
  <p:tag name="WM_BEAUTIFY_SHAPE_IDENTITY" val="{a5769811-895e-49d6-8220-9b1cf3b2ab28}"/>
  <p:tag name="KSO_WM_UNIT_TYPE" val="i"/>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MEDIACOVER_FLAG" val="1"/>
  <p:tag name="KSO_WM_UNIT_MEDIACOVER_BTN_STATE" val="1"/>
  <p:tag name="KSO_WM_UNIT_MEDIACOVER_BTNRECT" val="2086*2613*0*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3.xml><?xml version="1.0" encoding="utf-8"?>
<p:tagLst xmlns:p="http://schemas.openxmlformats.org/presentationml/2006/main">
  <p:tag name="COMMONDATA" val="eyJoZGlkIjoiMDY5Y2FiNjZiZTUwMmFmM2E3YjU2NTEwNDZjNTcyYTkifQ=="/>
  <p:tag name="commondata" val="eyJoZGlkIjoiN2FhNTE5ZTBhYzkwZjgxODljMjIyZTk4YWI1ODg3NzU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F35B0BEE-F18A-47BB-8FCB-E00DA2F2635D-1">
      <extobjdata type="F35B0BEE-F18A-47BB-8FCB-E00DA2F2635D" data="ewoJIkRlc2lnbklkIiA6ICJjNzRiMDNiNi01N2QyLTQ4MTEtOTMzYS04ZWZjYjYwMGU2ZWMiCn0K"/>
    </extobj>
  </extobjs>
</s:customData>
</file>

<file path=customXml/itemProps5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2101</Words>
  <Application>WPS 演示</Application>
  <PresentationFormat>宽屏</PresentationFormat>
  <Paragraphs>70</Paragraphs>
  <Slides>12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宋体</vt:lpstr>
      <vt:lpstr>Wingdings</vt:lpstr>
      <vt:lpstr>方正正粗黑简体</vt:lpstr>
      <vt:lpstr>黑体</vt:lpstr>
      <vt:lpstr>汉仪蝶语体简</vt:lpstr>
      <vt:lpstr>汉仪舒圆黑简</vt:lpstr>
      <vt:lpstr>楷体</vt:lpstr>
      <vt:lpstr>微软雅黑</vt:lpstr>
      <vt:lpstr>Calibri</vt:lpstr>
      <vt:lpstr>Agency FB</vt:lpstr>
      <vt:lpstr>Arial Rounded MT Bold</vt:lpstr>
      <vt:lpstr>Times New Roman</vt:lpstr>
      <vt:lpstr>Calibri</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XYXYXY.Wang</cp:lastModifiedBy>
  <cp:revision>10</cp:revision>
  <dcterms:created xsi:type="dcterms:W3CDTF">2023-10-26T16:25:00Z</dcterms:created>
  <dcterms:modified xsi:type="dcterms:W3CDTF">2023-11-11T01:59:46Z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0B04C24F7E8C4DDBA035172D9CB1E088_13</vt:lpwstr>
  </property>
  <property fmtid="{D5CDD505-2E9C-101B-9397-08002B2CF9AE}" pid="3" name="KSOProductBuildVer">
    <vt:lpwstr>2052-12.1.0.15712</vt:lpwstr>
  </property>
</Properties>
</file>